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8" r:id="rId3"/>
    <p:sldId id="259" r:id="rId4"/>
    <p:sldId id="260" r:id="rId5"/>
    <p:sldId id="268" r:id="rId6"/>
    <p:sldId id="261" r:id="rId7"/>
    <p:sldId id="270" r:id="rId8"/>
    <p:sldId id="273" r:id="rId9"/>
    <p:sldId id="271" r:id="rId10"/>
    <p:sldId id="274" r:id="rId11"/>
    <p:sldId id="272" r:id="rId12"/>
    <p:sldId id="262" r:id="rId13"/>
    <p:sldId id="263" r:id="rId14"/>
    <p:sldId id="264" r:id="rId15"/>
    <p:sldId id="269" r:id="rId16"/>
    <p:sldId id="275" r:id="rId17"/>
    <p:sldId id="276" r:id="rId18"/>
    <p:sldId id="265" r:id="rId19"/>
    <p:sldId id="266" r:id="rId20"/>
    <p:sldId id="277"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8DF70-CCD4-4DD5-A6FD-35CF2480D33E}" v="80" dt="2022-02-13T15:19:57.3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A3B8DF70-CCD4-4DD5-A6FD-35CF2480D33E}"/>
    <pc:docChg chg="undo custSel addSld delSld modSld sldOrd addMainMaster modMainMaster">
      <pc:chgData name="Pascalle Cup" userId="abbe84a0-611b-406e-b251-e8b4b71c069a" providerId="ADAL" clId="{A3B8DF70-CCD4-4DD5-A6FD-35CF2480D33E}" dt="2022-02-13T15:23:31.748" v="1591" actId="207"/>
      <pc:docMkLst>
        <pc:docMk/>
      </pc:docMkLst>
      <pc:sldChg chg="delSp delDesignElem">
        <pc:chgData name="Pascalle Cup" userId="abbe84a0-611b-406e-b251-e8b4b71c069a" providerId="ADAL" clId="{A3B8DF70-CCD4-4DD5-A6FD-35CF2480D33E}" dt="2022-02-13T15:07:55.057" v="1327"/>
        <pc:sldMkLst>
          <pc:docMk/>
          <pc:sldMk cId="246341258" sldId="256"/>
        </pc:sldMkLst>
        <pc:spChg chg="del">
          <ac:chgData name="Pascalle Cup" userId="abbe84a0-611b-406e-b251-e8b4b71c069a" providerId="ADAL" clId="{A3B8DF70-CCD4-4DD5-A6FD-35CF2480D33E}" dt="2022-02-13T15:07:55.057" v="1327"/>
          <ac:spMkLst>
            <pc:docMk/>
            <pc:sldMk cId="246341258" sldId="256"/>
            <ac:spMk id="9" creationId="{E49CC64F-7275-4E33-961B-0C5CDC439875}"/>
          </ac:spMkLst>
        </pc:spChg>
      </pc:sldChg>
      <pc:sldChg chg="delSp modSp del mod">
        <pc:chgData name="Pascalle Cup" userId="abbe84a0-611b-406e-b251-e8b4b71c069a" providerId="ADAL" clId="{A3B8DF70-CCD4-4DD5-A6FD-35CF2480D33E}" dt="2022-02-13T15:08:42.222" v="1334" actId="2696"/>
        <pc:sldMkLst>
          <pc:docMk/>
          <pc:sldMk cId="2077408027" sldId="257"/>
        </pc:sldMkLst>
        <pc:graphicFrameChg chg="del mod">
          <ac:chgData name="Pascalle Cup" userId="abbe84a0-611b-406e-b251-e8b4b71c069a" providerId="ADAL" clId="{A3B8DF70-CCD4-4DD5-A6FD-35CF2480D33E}" dt="2022-02-13T15:08:38.734" v="1333" actId="478"/>
          <ac:graphicFrameMkLst>
            <pc:docMk/>
            <pc:sldMk cId="2077408027" sldId="257"/>
            <ac:graphicFrameMk id="2" creationId="{C82D5C42-CB1C-4B8F-8DD7-2EA891CEBDBA}"/>
          </ac:graphicFrameMkLst>
        </pc:graphicFrameChg>
      </pc:sldChg>
      <pc:sldChg chg="addSp delSp modSp add mod setBg setClrOvrMap delDesignElem">
        <pc:chgData name="Pascalle Cup" userId="abbe84a0-611b-406e-b251-e8b4b71c069a" providerId="ADAL" clId="{A3B8DF70-CCD4-4DD5-A6FD-35CF2480D33E}" dt="2022-02-13T15:21:12.987" v="1560" actId="403"/>
        <pc:sldMkLst>
          <pc:docMk/>
          <pc:sldMk cId="4267839758" sldId="258"/>
        </pc:sldMkLst>
        <pc:spChg chg="add mod ord">
          <ac:chgData name="Pascalle Cup" userId="abbe84a0-611b-406e-b251-e8b4b71c069a" providerId="ADAL" clId="{A3B8DF70-CCD4-4DD5-A6FD-35CF2480D33E}" dt="2022-02-13T15:21:12.987" v="1560" actId="403"/>
          <ac:spMkLst>
            <pc:docMk/>
            <pc:sldMk cId="4267839758" sldId="258"/>
            <ac:spMk id="2" creationId="{564A8CAF-B7AE-4C8B-855A-7C0FE7A6B1FA}"/>
          </ac:spMkLst>
        </pc:spChg>
        <pc:spChg chg="del mod">
          <ac:chgData name="Pascalle Cup" userId="abbe84a0-611b-406e-b251-e8b4b71c069a" providerId="ADAL" clId="{A3B8DF70-CCD4-4DD5-A6FD-35CF2480D33E}" dt="2022-02-13T15:19:50.962" v="1526" actId="26606"/>
          <ac:spMkLst>
            <pc:docMk/>
            <pc:sldMk cId="4267839758" sldId="258"/>
            <ac:spMk id="3" creationId="{7F466A65-04FE-4B2C-88D5-129AAC4F6EEB}"/>
          </ac:spMkLst>
        </pc:spChg>
        <pc:spChg chg="add del">
          <ac:chgData name="Pascalle Cup" userId="abbe84a0-611b-406e-b251-e8b4b71c069a" providerId="ADAL" clId="{A3B8DF70-CCD4-4DD5-A6FD-35CF2480D33E}" dt="2022-02-13T15:20:14.107" v="1541" actId="26606"/>
          <ac:spMkLst>
            <pc:docMk/>
            <pc:sldMk cId="4267839758" sldId="258"/>
            <ac:spMk id="18" creationId="{2E442304-DDBD-4F7B-8017-36BCC863FB40}"/>
          </ac:spMkLst>
        </pc:spChg>
        <pc:spChg chg="add del">
          <ac:chgData name="Pascalle Cup" userId="abbe84a0-611b-406e-b251-e8b4b71c069a" providerId="ADAL" clId="{A3B8DF70-CCD4-4DD5-A6FD-35CF2480D33E}" dt="2022-02-13T15:20:14.107" v="1541" actId="26606"/>
          <ac:spMkLst>
            <pc:docMk/>
            <pc:sldMk cId="4267839758" sldId="258"/>
            <ac:spMk id="20" creationId="{5E107275-3853-46FD-A241-DE4355A42675}"/>
          </ac:spMkLst>
        </pc:spChg>
        <pc:spChg chg="add del">
          <ac:chgData name="Pascalle Cup" userId="abbe84a0-611b-406e-b251-e8b4b71c069a" providerId="ADAL" clId="{A3B8DF70-CCD4-4DD5-A6FD-35CF2480D33E}" dt="2022-02-13T15:20:14.014" v="1540" actId="26606"/>
          <ac:spMkLst>
            <pc:docMk/>
            <pc:sldMk cId="4267839758" sldId="258"/>
            <ac:spMk id="26" creationId="{CF62D2A7-8207-488C-9F46-316BA81A16C8}"/>
          </ac:spMkLst>
        </pc:spChg>
        <pc:spChg chg="add del">
          <ac:chgData name="Pascalle Cup" userId="abbe84a0-611b-406e-b251-e8b4b71c069a" providerId="ADAL" clId="{A3B8DF70-CCD4-4DD5-A6FD-35CF2480D33E}" dt="2022-02-13T15:20:49.369" v="1554" actId="26606"/>
          <ac:spMkLst>
            <pc:docMk/>
            <pc:sldMk cId="4267839758" sldId="258"/>
            <ac:spMk id="28" creationId="{D1D34770-47A8-402C-AF23-2B653F2D88C1}"/>
          </ac:spMkLst>
        </pc:spChg>
        <pc:spChg chg="add del">
          <ac:chgData name="Pascalle Cup" userId="abbe84a0-611b-406e-b251-e8b4b71c069a" providerId="ADAL" clId="{A3B8DF70-CCD4-4DD5-A6FD-35CF2480D33E}" dt="2022-02-13T15:20:40.297" v="1551" actId="26606"/>
          <ac:spMkLst>
            <pc:docMk/>
            <pc:sldMk cId="4267839758" sldId="258"/>
            <ac:spMk id="34" creationId="{B4147794-66B7-4CDE-BC75-BBDC48B2FCEB}"/>
          </ac:spMkLst>
        </pc:spChg>
        <pc:spChg chg="add del">
          <ac:chgData name="Pascalle Cup" userId="abbe84a0-611b-406e-b251-e8b4b71c069a" providerId="ADAL" clId="{A3B8DF70-CCD4-4DD5-A6FD-35CF2480D33E}" dt="2022-02-13T15:20:40.297" v="1551" actId="26606"/>
          <ac:spMkLst>
            <pc:docMk/>
            <pc:sldMk cId="4267839758" sldId="258"/>
            <ac:spMk id="36" creationId="{41202E79-1236-4DF8-9921-F47A0B079C13}"/>
          </ac:spMkLst>
        </pc:spChg>
        <pc:spChg chg="add del">
          <ac:chgData name="Pascalle Cup" userId="abbe84a0-611b-406e-b251-e8b4b71c069a" providerId="ADAL" clId="{A3B8DF70-CCD4-4DD5-A6FD-35CF2480D33E}" dt="2022-02-13T15:20:49.337" v="1553" actId="26606"/>
          <ac:spMkLst>
            <pc:docMk/>
            <pc:sldMk cId="4267839758" sldId="258"/>
            <ac:spMk id="39" creationId="{2B566528-1B12-4246-9431-5C2D7D081168}"/>
          </ac:spMkLst>
        </pc:spChg>
        <pc:spChg chg="add">
          <ac:chgData name="Pascalle Cup" userId="abbe84a0-611b-406e-b251-e8b4b71c069a" providerId="ADAL" clId="{A3B8DF70-CCD4-4DD5-A6FD-35CF2480D33E}" dt="2022-02-13T15:20:49.369" v="1554" actId="26606"/>
          <ac:spMkLst>
            <pc:docMk/>
            <pc:sldMk cId="4267839758" sldId="258"/>
            <ac:spMk id="45" creationId="{8FC9BE17-9A7B-462D-AE50-3D8777387304}"/>
          </ac:spMkLst>
        </pc:spChg>
        <pc:spChg chg="add">
          <ac:chgData name="Pascalle Cup" userId="abbe84a0-611b-406e-b251-e8b4b71c069a" providerId="ADAL" clId="{A3B8DF70-CCD4-4DD5-A6FD-35CF2480D33E}" dt="2022-02-13T15:20:49.369" v="1554" actId="26606"/>
          <ac:spMkLst>
            <pc:docMk/>
            <pc:sldMk cId="4267839758" sldId="258"/>
            <ac:spMk id="46" creationId="{3EBE8569-6AEC-4B8C-8D53-2DE337CDBA65}"/>
          </ac:spMkLst>
        </pc:spChg>
        <pc:spChg chg="add">
          <ac:chgData name="Pascalle Cup" userId="abbe84a0-611b-406e-b251-e8b4b71c069a" providerId="ADAL" clId="{A3B8DF70-CCD4-4DD5-A6FD-35CF2480D33E}" dt="2022-02-13T15:20:49.369" v="1554" actId="26606"/>
          <ac:spMkLst>
            <pc:docMk/>
            <pc:sldMk cId="4267839758" sldId="258"/>
            <ac:spMk id="47" creationId="{55D4142C-5077-457F-A6AD-3FECFDB39685}"/>
          </ac:spMkLst>
        </pc:spChg>
        <pc:spChg chg="add">
          <ac:chgData name="Pascalle Cup" userId="abbe84a0-611b-406e-b251-e8b4b71c069a" providerId="ADAL" clId="{A3B8DF70-CCD4-4DD5-A6FD-35CF2480D33E}" dt="2022-02-13T15:20:49.369" v="1554" actId="26606"/>
          <ac:spMkLst>
            <pc:docMk/>
            <pc:sldMk cId="4267839758" sldId="258"/>
            <ac:spMk id="48" creationId="{7A5F0580-5EE9-419F-96EE-B6529EF6E7D0}"/>
          </ac:spMkLst>
        </pc:spChg>
        <pc:spChg chg="del">
          <ac:chgData name="Pascalle Cup" userId="abbe84a0-611b-406e-b251-e8b4b71c069a" providerId="ADAL" clId="{A3B8DF70-CCD4-4DD5-A6FD-35CF2480D33E}" dt="2022-02-13T15:07:55.057" v="1327"/>
          <ac:spMkLst>
            <pc:docMk/>
            <pc:sldMk cId="4267839758" sldId="258"/>
            <ac:spMk id="1028" creationId="{2D6FBB9D-1CAA-4D05-AB33-BABDFE17B843}"/>
          </ac:spMkLst>
        </pc:spChg>
        <pc:spChg chg="del">
          <ac:chgData name="Pascalle Cup" userId="abbe84a0-611b-406e-b251-e8b4b71c069a" providerId="ADAL" clId="{A3B8DF70-CCD4-4DD5-A6FD-35CF2480D33E}" dt="2022-02-13T15:07:55.057" v="1327"/>
          <ac:spMkLst>
            <pc:docMk/>
            <pc:sldMk cId="4267839758" sldId="258"/>
            <ac:spMk id="1029" creationId="{04727B71-B4B6-4823-80A1-68C40B475118}"/>
          </ac:spMkLst>
        </pc:spChg>
        <pc:spChg chg="del">
          <ac:chgData name="Pascalle Cup" userId="abbe84a0-611b-406e-b251-e8b4b71c069a" providerId="ADAL" clId="{A3B8DF70-CCD4-4DD5-A6FD-35CF2480D33E}" dt="2022-02-13T15:07:55.057" v="1327"/>
          <ac:spMkLst>
            <pc:docMk/>
            <pc:sldMk cId="4267839758" sldId="258"/>
            <ac:spMk id="1030" creationId="{79A6DB05-9FB5-4B07-8675-74C23D4FD89D}"/>
          </ac:spMkLst>
        </pc:spChg>
        <pc:spChg chg="del">
          <ac:chgData name="Pascalle Cup" userId="abbe84a0-611b-406e-b251-e8b4b71c069a" providerId="ADAL" clId="{A3B8DF70-CCD4-4DD5-A6FD-35CF2480D33E}" dt="2022-02-13T15:07:55.057" v="1327"/>
          <ac:spMkLst>
            <pc:docMk/>
            <pc:sldMk cId="4267839758" sldId="258"/>
            <ac:spMk id="1031" creationId="{57F72BCA-EE24-40BE-9ECA-E10C9BA55F90}"/>
          </ac:spMkLst>
        </pc:spChg>
        <pc:spChg chg="del">
          <ac:chgData name="Pascalle Cup" userId="abbe84a0-611b-406e-b251-e8b4b71c069a" providerId="ADAL" clId="{A3B8DF70-CCD4-4DD5-A6FD-35CF2480D33E}" dt="2022-02-13T15:07:55.057" v="1327"/>
          <ac:spMkLst>
            <pc:docMk/>
            <pc:sldMk cId="4267839758" sldId="258"/>
            <ac:spMk id="1032" creationId="{6B3C4597-DD46-4BFC-B999-C52879B95B16}"/>
          </ac:spMkLst>
        </pc:spChg>
        <pc:spChg chg="del">
          <ac:chgData name="Pascalle Cup" userId="abbe84a0-611b-406e-b251-e8b4b71c069a" providerId="ADAL" clId="{A3B8DF70-CCD4-4DD5-A6FD-35CF2480D33E}" dt="2022-02-13T15:07:55.057" v="1327"/>
          <ac:spMkLst>
            <pc:docMk/>
            <pc:sldMk cId="4267839758" sldId="258"/>
            <ac:spMk id="1033" creationId="{632B59AC-0160-4F1D-934F-B7D8B6AE44A1}"/>
          </ac:spMkLst>
        </pc:spChg>
        <pc:grpChg chg="add del">
          <ac:chgData name="Pascalle Cup" userId="abbe84a0-611b-406e-b251-e8b4b71c069a" providerId="ADAL" clId="{A3B8DF70-CCD4-4DD5-A6FD-35CF2480D33E}" dt="2022-02-13T15:20:49.337" v="1553" actId="26606"/>
          <ac:grpSpMkLst>
            <pc:docMk/>
            <pc:sldMk cId="4267839758" sldId="258"/>
            <ac:grpSpMk id="40" creationId="{828A5161-06F1-46CF-8AD7-844680A59E13}"/>
          </ac:grpSpMkLst>
        </pc:grpChg>
        <pc:grpChg chg="add del">
          <ac:chgData name="Pascalle Cup" userId="abbe84a0-611b-406e-b251-e8b4b71c069a" providerId="ADAL" clId="{A3B8DF70-CCD4-4DD5-A6FD-35CF2480D33E}" dt="2022-02-13T15:20:49.337" v="1553" actId="26606"/>
          <ac:grpSpMkLst>
            <pc:docMk/>
            <pc:sldMk cId="4267839758" sldId="258"/>
            <ac:grpSpMk id="43" creationId="{FA366754-A2F4-475B-8217-AB06F5F15F36}"/>
          </ac:grpSpMkLst>
        </pc:grpChg>
        <pc:graphicFrameChg chg="add mod modGraphic">
          <ac:chgData name="Pascalle Cup" userId="abbe84a0-611b-406e-b251-e8b4b71c069a" providerId="ADAL" clId="{A3B8DF70-CCD4-4DD5-A6FD-35CF2480D33E}" dt="2022-02-13T15:20:49.369" v="1554" actId="26606"/>
          <ac:graphicFrameMkLst>
            <pc:docMk/>
            <pc:sldMk cId="4267839758" sldId="258"/>
            <ac:graphicFrameMk id="14" creationId="{9E77412C-5AD0-42B6-8DDF-FDE9BB60336D}"/>
          </ac:graphicFrameMkLst>
        </pc:graphicFrameChg>
        <pc:picChg chg="add del">
          <ac:chgData name="Pascalle Cup" userId="abbe84a0-611b-406e-b251-e8b4b71c069a" providerId="ADAL" clId="{A3B8DF70-CCD4-4DD5-A6FD-35CF2480D33E}" dt="2022-02-13T15:20:14.014" v="1540" actId="26606"/>
          <ac:picMkLst>
            <pc:docMk/>
            <pc:sldMk cId="4267839758" sldId="258"/>
            <ac:picMk id="22" creationId="{01950D32-F308-48C5-83A5-1F1AFA313C4E}"/>
          </ac:picMkLst>
        </pc:picChg>
        <pc:picChg chg="add mod">
          <ac:chgData name="Pascalle Cup" userId="abbe84a0-611b-406e-b251-e8b4b71c069a" providerId="ADAL" clId="{A3B8DF70-CCD4-4DD5-A6FD-35CF2480D33E}" dt="2022-02-13T15:20:49.369" v="1554" actId="26606"/>
          <ac:picMkLst>
            <pc:docMk/>
            <pc:sldMk cId="4267839758" sldId="258"/>
            <ac:picMk id="29" creationId="{A54F76EA-66E3-4C7F-AB38-932769B3BAE0}"/>
          </ac:picMkLst>
        </pc:picChg>
        <pc:picChg chg="del">
          <ac:chgData name="Pascalle Cup" userId="abbe84a0-611b-406e-b251-e8b4b71c069a" providerId="ADAL" clId="{A3B8DF70-CCD4-4DD5-A6FD-35CF2480D33E}" dt="2022-02-13T15:19:39.179" v="1525" actId="478"/>
          <ac:picMkLst>
            <pc:docMk/>
            <pc:sldMk cId="4267839758" sldId="258"/>
            <ac:picMk id="1026" creationId="{EB2F1865-7DB5-44B4-A49A-49D4E7F34BEE}"/>
          </ac:picMkLst>
        </pc:picChg>
      </pc:sldChg>
      <pc:sldChg chg="modSp add mod">
        <pc:chgData name="Pascalle Cup" userId="abbe84a0-611b-406e-b251-e8b4b71c069a" providerId="ADAL" clId="{A3B8DF70-CCD4-4DD5-A6FD-35CF2480D33E}" dt="2022-02-13T14:36:50.461" v="115" actId="1076"/>
        <pc:sldMkLst>
          <pc:docMk/>
          <pc:sldMk cId="884998302" sldId="259"/>
        </pc:sldMkLst>
        <pc:spChg chg="mod">
          <ac:chgData name="Pascalle Cup" userId="abbe84a0-611b-406e-b251-e8b4b71c069a" providerId="ADAL" clId="{A3B8DF70-CCD4-4DD5-A6FD-35CF2480D33E}" dt="2022-02-13T14:36:50.461" v="115" actId="1076"/>
          <ac:spMkLst>
            <pc:docMk/>
            <pc:sldMk cId="884998302" sldId="259"/>
            <ac:spMk id="2" creationId="{764D71BE-766A-42DF-AB75-0C6CA17B6CAD}"/>
          </ac:spMkLst>
        </pc:spChg>
      </pc:sldChg>
      <pc:sldChg chg="addSp delSp modSp add mod">
        <pc:chgData name="Pascalle Cup" userId="abbe84a0-611b-406e-b251-e8b4b71c069a" providerId="ADAL" clId="{A3B8DF70-CCD4-4DD5-A6FD-35CF2480D33E}" dt="2022-02-13T14:33:57.824" v="95" actId="20577"/>
        <pc:sldMkLst>
          <pc:docMk/>
          <pc:sldMk cId="3470550014" sldId="260"/>
        </pc:sldMkLst>
        <pc:spChg chg="del mod">
          <ac:chgData name="Pascalle Cup" userId="abbe84a0-611b-406e-b251-e8b4b71c069a" providerId="ADAL" clId="{A3B8DF70-CCD4-4DD5-A6FD-35CF2480D33E}" dt="2022-02-13T14:33:44.641" v="91" actId="478"/>
          <ac:spMkLst>
            <pc:docMk/>
            <pc:sldMk cId="3470550014" sldId="260"/>
            <ac:spMk id="5" creationId="{06CDDCC9-05BE-4F5D-B505-9D53C55C2DA2}"/>
          </ac:spMkLst>
        </pc:spChg>
        <pc:spChg chg="add mod">
          <ac:chgData name="Pascalle Cup" userId="abbe84a0-611b-406e-b251-e8b4b71c069a" providerId="ADAL" clId="{A3B8DF70-CCD4-4DD5-A6FD-35CF2480D33E}" dt="2022-02-13T14:33:57.824" v="95" actId="20577"/>
          <ac:spMkLst>
            <pc:docMk/>
            <pc:sldMk cId="3470550014" sldId="260"/>
            <ac:spMk id="7" creationId="{4CFC18AD-917E-4614-848A-2EC81A16D525}"/>
          </ac:spMkLst>
        </pc:spChg>
      </pc:sldChg>
      <pc:sldChg chg="modSp add mod">
        <pc:chgData name="Pascalle Cup" userId="abbe84a0-611b-406e-b251-e8b4b71c069a" providerId="ADAL" clId="{A3B8DF70-CCD4-4DD5-A6FD-35CF2480D33E}" dt="2022-02-13T15:09:32.614" v="1343" actId="403"/>
        <pc:sldMkLst>
          <pc:docMk/>
          <pc:sldMk cId="1925021916" sldId="261"/>
        </pc:sldMkLst>
        <pc:spChg chg="mod">
          <ac:chgData name="Pascalle Cup" userId="abbe84a0-611b-406e-b251-e8b4b71c069a" providerId="ADAL" clId="{A3B8DF70-CCD4-4DD5-A6FD-35CF2480D33E}" dt="2022-02-13T15:09:29.518" v="1341" actId="1076"/>
          <ac:spMkLst>
            <pc:docMk/>
            <pc:sldMk cId="1925021916" sldId="261"/>
            <ac:spMk id="3" creationId="{23C5514A-340E-468D-B0AD-A06384B57F7E}"/>
          </ac:spMkLst>
        </pc:spChg>
        <pc:spChg chg="mod">
          <ac:chgData name="Pascalle Cup" userId="abbe84a0-611b-406e-b251-e8b4b71c069a" providerId="ADAL" clId="{A3B8DF70-CCD4-4DD5-A6FD-35CF2480D33E}" dt="2022-02-13T15:09:32.614" v="1343" actId="403"/>
          <ac:spMkLst>
            <pc:docMk/>
            <pc:sldMk cId="1925021916" sldId="261"/>
            <ac:spMk id="4" creationId="{27B7BE66-FCB3-4960-9AC3-C34768979922}"/>
          </ac:spMkLst>
        </pc:spChg>
      </pc:sldChg>
      <pc:sldChg chg="delSp modSp add mod delDesignElem">
        <pc:chgData name="Pascalle Cup" userId="abbe84a0-611b-406e-b251-e8b4b71c069a" providerId="ADAL" clId="{A3B8DF70-CCD4-4DD5-A6FD-35CF2480D33E}" dt="2022-02-13T15:10:11.348" v="1353" actId="207"/>
        <pc:sldMkLst>
          <pc:docMk/>
          <pc:sldMk cId="487847546" sldId="262"/>
        </pc:sldMkLst>
        <pc:spChg chg="mod">
          <ac:chgData name="Pascalle Cup" userId="abbe84a0-611b-406e-b251-e8b4b71c069a" providerId="ADAL" clId="{A3B8DF70-CCD4-4DD5-A6FD-35CF2480D33E}" dt="2022-02-13T15:10:11.348" v="1353" actId="207"/>
          <ac:spMkLst>
            <pc:docMk/>
            <pc:sldMk cId="487847546" sldId="262"/>
            <ac:spMk id="2" creationId="{517E5AEC-557A-46AC-9690-FF637E6F80E3}"/>
          </ac:spMkLst>
        </pc:spChg>
        <pc:spChg chg="del">
          <ac:chgData name="Pascalle Cup" userId="abbe84a0-611b-406e-b251-e8b4b71c069a" providerId="ADAL" clId="{A3B8DF70-CCD4-4DD5-A6FD-35CF2480D33E}" dt="2022-02-13T15:07:55.057" v="1327"/>
          <ac:spMkLst>
            <pc:docMk/>
            <pc:sldMk cId="487847546" sldId="262"/>
            <ac:spMk id="7" creationId="{8D06CE56-3881-4ADA-8CEF-D18B02C242A3}"/>
          </ac:spMkLst>
        </pc:spChg>
        <pc:spChg chg="del">
          <ac:chgData name="Pascalle Cup" userId="abbe84a0-611b-406e-b251-e8b4b71c069a" providerId="ADAL" clId="{A3B8DF70-CCD4-4DD5-A6FD-35CF2480D33E}" dt="2022-02-13T15:07:55.057" v="1327"/>
          <ac:spMkLst>
            <pc:docMk/>
            <pc:sldMk cId="487847546" sldId="262"/>
            <ac:spMk id="9" creationId="{79F3C543-62EC-4433-9C93-A2CD8764E9B4}"/>
          </ac:spMkLst>
        </pc:spChg>
        <pc:spChg chg="del">
          <ac:chgData name="Pascalle Cup" userId="abbe84a0-611b-406e-b251-e8b4b71c069a" providerId="ADAL" clId="{A3B8DF70-CCD4-4DD5-A6FD-35CF2480D33E}" dt="2022-02-13T15:07:55.057" v="1327"/>
          <ac:spMkLst>
            <pc:docMk/>
            <pc:sldMk cId="487847546" sldId="262"/>
            <ac:spMk id="11" creationId="{1ACA2EA0-FFD3-42EC-9406-B595015ED96E}"/>
          </ac:spMkLst>
        </pc:spChg>
        <pc:spChg chg="del">
          <ac:chgData name="Pascalle Cup" userId="abbe84a0-611b-406e-b251-e8b4b71c069a" providerId="ADAL" clId="{A3B8DF70-CCD4-4DD5-A6FD-35CF2480D33E}" dt="2022-02-13T15:07:55.057" v="1327"/>
          <ac:spMkLst>
            <pc:docMk/>
            <pc:sldMk cId="487847546" sldId="262"/>
            <ac:spMk id="13" creationId="{D5288BCE-665C-472A-8C43-664BCFA31E43}"/>
          </ac:spMkLst>
        </pc:spChg>
        <pc:spChg chg="del">
          <ac:chgData name="Pascalle Cup" userId="abbe84a0-611b-406e-b251-e8b4b71c069a" providerId="ADAL" clId="{A3B8DF70-CCD4-4DD5-A6FD-35CF2480D33E}" dt="2022-02-13T15:07:55.057" v="1327"/>
          <ac:spMkLst>
            <pc:docMk/>
            <pc:sldMk cId="487847546" sldId="262"/>
            <ac:spMk id="15" creationId="{46C57131-53A7-4C1A-BEA8-25F06A06AD29}"/>
          </ac:spMkLst>
        </pc:spChg>
      </pc:sldChg>
      <pc:sldChg chg="addSp modSp add mod">
        <pc:chgData name="Pascalle Cup" userId="abbe84a0-611b-406e-b251-e8b4b71c069a" providerId="ADAL" clId="{A3B8DF70-CCD4-4DD5-A6FD-35CF2480D33E}" dt="2022-02-13T15:10:27.919" v="1356" actId="207"/>
        <pc:sldMkLst>
          <pc:docMk/>
          <pc:sldMk cId="330934990" sldId="263"/>
        </pc:sldMkLst>
        <pc:spChg chg="add mod">
          <ac:chgData name="Pascalle Cup" userId="abbe84a0-611b-406e-b251-e8b4b71c069a" providerId="ADAL" clId="{A3B8DF70-CCD4-4DD5-A6FD-35CF2480D33E}" dt="2022-02-13T15:10:27.919" v="1356" actId="207"/>
          <ac:spMkLst>
            <pc:docMk/>
            <pc:sldMk cId="330934990" sldId="263"/>
            <ac:spMk id="2" creationId="{30B9598A-2239-4BC8-8483-FF993203B4E1}"/>
          </ac:spMkLst>
        </pc:spChg>
        <pc:spChg chg="mod">
          <ac:chgData name="Pascalle Cup" userId="abbe84a0-611b-406e-b251-e8b4b71c069a" providerId="ADAL" clId="{A3B8DF70-CCD4-4DD5-A6FD-35CF2480D33E}" dt="2022-02-13T14:38:06.463" v="139" actId="1076"/>
          <ac:spMkLst>
            <pc:docMk/>
            <pc:sldMk cId="330934990" sldId="263"/>
            <ac:spMk id="6" creationId="{046029AB-BB03-4634-AE3B-4C34F503CEE8}"/>
          </ac:spMkLst>
        </pc:spChg>
        <pc:spChg chg="mod">
          <ac:chgData name="Pascalle Cup" userId="abbe84a0-611b-406e-b251-e8b4b71c069a" providerId="ADAL" clId="{A3B8DF70-CCD4-4DD5-A6FD-35CF2480D33E}" dt="2022-02-13T15:10:20.612" v="1354" actId="207"/>
          <ac:spMkLst>
            <pc:docMk/>
            <pc:sldMk cId="330934990" sldId="263"/>
            <ac:spMk id="11" creationId="{6FBD02FB-DD01-4793-B59E-231410F69785}"/>
          </ac:spMkLst>
        </pc:spChg>
      </pc:sldChg>
      <pc:sldChg chg="addSp delSp modSp add mod delDesignElem">
        <pc:chgData name="Pascalle Cup" userId="abbe84a0-611b-406e-b251-e8b4b71c069a" providerId="ADAL" clId="{A3B8DF70-CCD4-4DD5-A6FD-35CF2480D33E}" dt="2022-02-13T15:07:55.057" v="1327"/>
        <pc:sldMkLst>
          <pc:docMk/>
          <pc:sldMk cId="885049733" sldId="264"/>
        </pc:sldMkLst>
        <pc:spChg chg="mod">
          <ac:chgData name="Pascalle Cup" userId="abbe84a0-611b-406e-b251-e8b4b71c069a" providerId="ADAL" clId="{A3B8DF70-CCD4-4DD5-A6FD-35CF2480D33E}" dt="2022-02-13T14:39:11.580" v="196" actId="6549"/>
          <ac:spMkLst>
            <pc:docMk/>
            <pc:sldMk cId="885049733" sldId="264"/>
            <ac:spMk id="2" creationId="{1C823E05-AF98-45EA-8E33-F36006091EB2}"/>
          </ac:spMkLst>
        </pc:spChg>
        <pc:spChg chg="add mod">
          <ac:chgData name="Pascalle Cup" userId="abbe84a0-611b-406e-b251-e8b4b71c069a" providerId="ADAL" clId="{A3B8DF70-CCD4-4DD5-A6FD-35CF2480D33E}" dt="2022-02-13T14:39:28.820" v="201" actId="20577"/>
          <ac:spMkLst>
            <pc:docMk/>
            <pc:sldMk cId="885049733" sldId="264"/>
            <ac:spMk id="4" creationId="{B4D630D9-182E-4D46-952B-20819C9875DC}"/>
          </ac:spMkLst>
        </pc:spChg>
        <pc:spChg chg="del">
          <ac:chgData name="Pascalle Cup" userId="abbe84a0-611b-406e-b251-e8b4b71c069a" providerId="ADAL" clId="{A3B8DF70-CCD4-4DD5-A6FD-35CF2480D33E}" dt="2022-02-13T14:38:47.287" v="143" actId="478"/>
          <ac:spMkLst>
            <pc:docMk/>
            <pc:sldMk cId="885049733" sldId="264"/>
            <ac:spMk id="5" creationId="{3F290CE9-407C-4984-907D-A93687DCC7BA}"/>
          </ac:spMkLst>
        </pc:spChg>
        <pc:spChg chg="del">
          <ac:chgData name="Pascalle Cup" userId="abbe84a0-611b-406e-b251-e8b4b71c069a" providerId="ADAL" clId="{A3B8DF70-CCD4-4DD5-A6FD-35CF2480D33E}" dt="2022-02-13T14:38:48.430" v="144" actId="478"/>
          <ac:spMkLst>
            <pc:docMk/>
            <pc:sldMk cId="885049733" sldId="264"/>
            <ac:spMk id="6" creationId="{C3235BAF-A5AA-4C2F-B047-CB7D8411663A}"/>
          </ac:spMkLst>
        </pc:spChg>
        <pc:spChg chg="del">
          <ac:chgData name="Pascalle Cup" userId="abbe84a0-611b-406e-b251-e8b4b71c069a" providerId="ADAL" clId="{A3B8DF70-CCD4-4DD5-A6FD-35CF2480D33E}" dt="2022-02-13T14:38:49.384" v="145" actId="478"/>
          <ac:spMkLst>
            <pc:docMk/>
            <pc:sldMk cId="885049733" sldId="264"/>
            <ac:spMk id="7" creationId="{63D6C1F7-8557-4619-B9C9-26C73EFBECA4}"/>
          </ac:spMkLst>
        </pc:spChg>
        <pc:spChg chg="del">
          <ac:chgData name="Pascalle Cup" userId="abbe84a0-611b-406e-b251-e8b4b71c069a" providerId="ADAL" clId="{A3B8DF70-CCD4-4DD5-A6FD-35CF2480D33E}" dt="2022-02-13T15:07:55.057" v="1327"/>
          <ac:spMkLst>
            <pc:docMk/>
            <pc:sldMk cId="885049733" sldId="264"/>
            <ac:spMk id="8" creationId="{8D06CE56-3881-4ADA-8CEF-D18B02C242A3}"/>
          </ac:spMkLst>
        </pc:spChg>
        <pc:spChg chg="add mod">
          <ac:chgData name="Pascalle Cup" userId="abbe84a0-611b-406e-b251-e8b4b71c069a" providerId="ADAL" clId="{A3B8DF70-CCD4-4DD5-A6FD-35CF2480D33E}" dt="2022-02-13T14:39:41.366" v="207" actId="20577"/>
          <ac:spMkLst>
            <pc:docMk/>
            <pc:sldMk cId="885049733" sldId="264"/>
            <ac:spMk id="9" creationId="{4263820C-5B79-479F-BEBC-B825AF9DD7CD}"/>
          </ac:spMkLst>
        </pc:spChg>
        <pc:spChg chg="del">
          <ac:chgData name="Pascalle Cup" userId="abbe84a0-611b-406e-b251-e8b4b71c069a" providerId="ADAL" clId="{A3B8DF70-CCD4-4DD5-A6FD-35CF2480D33E}" dt="2022-02-13T15:07:55.057" v="1327"/>
          <ac:spMkLst>
            <pc:docMk/>
            <pc:sldMk cId="885049733" sldId="264"/>
            <ac:spMk id="10" creationId="{79F3C543-62EC-4433-9C93-A2CD8764E9B4}"/>
          </ac:spMkLst>
        </pc:spChg>
        <pc:spChg chg="add mod">
          <ac:chgData name="Pascalle Cup" userId="abbe84a0-611b-406e-b251-e8b4b71c069a" providerId="ADAL" clId="{A3B8DF70-CCD4-4DD5-A6FD-35CF2480D33E}" dt="2022-02-13T14:39:55.093" v="213" actId="20577"/>
          <ac:spMkLst>
            <pc:docMk/>
            <pc:sldMk cId="885049733" sldId="264"/>
            <ac:spMk id="11" creationId="{DB85CA82-C7B2-4627-8C06-2D89D30D18B9}"/>
          </ac:spMkLst>
        </pc:spChg>
        <pc:spChg chg="del">
          <ac:chgData name="Pascalle Cup" userId="abbe84a0-611b-406e-b251-e8b4b71c069a" providerId="ADAL" clId="{A3B8DF70-CCD4-4DD5-A6FD-35CF2480D33E}" dt="2022-02-13T15:07:55.057" v="1327"/>
          <ac:spMkLst>
            <pc:docMk/>
            <pc:sldMk cId="885049733" sldId="264"/>
            <ac:spMk id="12" creationId="{68AF5748-FED8-45BA-8631-26D1D10F3246}"/>
          </ac:spMkLst>
        </pc:spChg>
        <pc:spChg chg="del">
          <ac:chgData name="Pascalle Cup" userId="abbe84a0-611b-406e-b251-e8b4b71c069a" providerId="ADAL" clId="{A3B8DF70-CCD4-4DD5-A6FD-35CF2480D33E}" dt="2022-02-13T15:07:55.057" v="1327"/>
          <ac:spMkLst>
            <pc:docMk/>
            <pc:sldMk cId="885049733" sldId="264"/>
            <ac:spMk id="14" creationId="{AF2F604E-43BE-4DC3-B983-E071523364F8}"/>
          </ac:spMkLst>
        </pc:spChg>
        <pc:spChg chg="del">
          <ac:chgData name="Pascalle Cup" userId="abbe84a0-611b-406e-b251-e8b4b71c069a" providerId="ADAL" clId="{A3B8DF70-CCD4-4DD5-A6FD-35CF2480D33E}" dt="2022-02-13T15:07:55.057" v="1327"/>
          <ac:spMkLst>
            <pc:docMk/>
            <pc:sldMk cId="885049733" sldId="264"/>
            <ac:spMk id="16" creationId="{08C9B587-E65E-4B52-B37C-ABEBB6E87928}"/>
          </ac:spMkLst>
        </pc:spChg>
      </pc:sldChg>
      <pc:sldChg chg="add">
        <pc:chgData name="Pascalle Cup" userId="abbe84a0-611b-406e-b251-e8b4b71c069a" providerId="ADAL" clId="{A3B8DF70-CCD4-4DD5-A6FD-35CF2480D33E}" dt="2022-02-13T14:31:12.755" v="15"/>
        <pc:sldMkLst>
          <pc:docMk/>
          <pc:sldMk cId="610338864" sldId="265"/>
        </pc:sldMkLst>
      </pc:sldChg>
      <pc:sldChg chg="modSp add mod">
        <pc:chgData name="Pascalle Cup" userId="abbe84a0-611b-406e-b251-e8b4b71c069a" providerId="ADAL" clId="{A3B8DF70-CCD4-4DD5-A6FD-35CF2480D33E}" dt="2022-02-13T15:07:32.614" v="1321" actId="20577"/>
        <pc:sldMkLst>
          <pc:docMk/>
          <pc:sldMk cId="3554474462" sldId="266"/>
        </pc:sldMkLst>
        <pc:spChg chg="mod">
          <ac:chgData name="Pascalle Cup" userId="abbe84a0-611b-406e-b251-e8b4b71c069a" providerId="ADAL" clId="{A3B8DF70-CCD4-4DD5-A6FD-35CF2480D33E}" dt="2022-02-13T15:07:32.614" v="1321" actId="20577"/>
          <ac:spMkLst>
            <pc:docMk/>
            <pc:sldMk cId="3554474462" sldId="266"/>
            <ac:spMk id="2" creationId="{76E726F1-7348-4AE3-9ECC-5170904196FA}"/>
          </ac:spMkLst>
        </pc:spChg>
        <pc:spChg chg="mod">
          <ac:chgData name="Pascalle Cup" userId="abbe84a0-611b-406e-b251-e8b4b71c069a" providerId="ADAL" clId="{A3B8DF70-CCD4-4DD5-A6FD-35CF2480D33E}" dt="2022-02-13T15:07:27.611" v="1307" actId="1076"/>
          <ac:spMkLst>
            <pc:docMk/>
            <pc:sldMk cId="3554474462" sldId="266"/>
            <ac:spMk id="3" creationId="{89AAF580-5376-42E1-B933-DAB4FDD2D8CA}"/>
          </ac:spMkLst>
        </pc:spChg>
      </pc:sldChg>
      <pc:sldChg chg="add">
        <pc:chgData name="Pascalle Cup" userId="abbe84a0-611b-406e-b251-e8b4b71c069a" providerId="ADAL" clId="{A3B8DF70-CCD4-4DD5-A6FD-35CF2480D33E}" dt="2022-02-13T14:31:18.377" v="19"/>
        <pc:sldMkLst>
          <pc:docMk/>
          <pc:sldMk cId="3630614696" sldId="267"/>
        </pc:sldMkLst>
      </pc:sldChg>
      <pc:sldChg chg="addSp modSp new mod">
        <pc:chgData name="Pascalle Cup" userId="abbe84a0-611b-406e-b251-e8b4b71c069a" providerId="ADAL" clId="{A3B8DF70-CCD4-4DD5-A6FD-35CF2480D33E}" dt="2022-02-13T15:09:12.405" v="1338" actId="14100"/>
        <pc:sldMkLst>
          <pc:docMk/>
          <pc:sldMk cId="329443324" sldId="268"/>
        </pc:sldMkLst>
        <pc:spChg chg="mod">
          <ac:chgData name="Pascalle Cup" userId="abbe84a0-611b-406e-b251-e8b4b71c069a" providerId="ADAL" clId="{A3B8DF70-CCD4-4DD5-A6FD-35CF2480D33E}" dt="2022-02-13T15:09:12.405" v="1338" actId="14100"/>
          <ac:spMkLst>
            <pc:docMk/>
            <pc:sldMk cId="329443324" sldId="268"/>
            <ac:spMk id="2" creationId="{993B5043-CE74-47D7-B0F6-0D09A848B44F}"/>
          </ac:spMkLst>
        </pc:spChg>
        <pc:picChg chg="add mod modCrop">
          <ac:chgData name="Pascalle Cup" userId="abbe84a0-611b-406e-b251-e8b4b71c069a" providerId="ADAL" clId="{A3B8DF70-CCD4-4DD5-A6FD-35CF2480D33E}" dt="2022-02-13T14:35:29.566" v="113" actId="1076"/>
          <ac:picMkLst>
            <pc:docMk/>
            <pc:sldMk cId="329443324" sldId="268"/>
            <ac:picMk id="4" creationId="{A4957DD9-BA76-4FDB-8DA2-E206BF044DF2}"/>
          </ac:picMkLst>
        </pc:picChg>
      </pc:sldChg>
      <pc:sldChg chg="delSp add delDesignElem">
        <pc:chgData name="Pascalle Cup" userId="abbe84a0-611b-406e-b251-e8b4b71c069a" providerId="ADAL" clId="{A3B8DF70-CCD4-4DD5-A6FD-35CF2480D33E}" dt="2022-02-13T15:07:55.057" v="1327"/>
        <pc:sldMkLst>
          <pc:docMk/>
          <pc:sldMk cId="134225415" sldId="269"/>
        </pc:sldMkLst>
        <pc:spChg chg="del">
          <ac:chgData name="Pascalle Cup" userId="abbe84a0-611b-406e-b251-e8b4b71c069a" providerId="ADAL" clId="{A3B8DF70-CCD4-4DD5-A6FD-35CF2480D33E}" dt="2022-02-13T15:07:55.057" v="1327"/>
          <ac:spMkLst>
            <pc:docMk/>
            <pc:sldMk cId="134225415" sldId="269"/>
            <ac:spMk id="22" creationId="{347D6575-0B06-40B2-9D0F-298202F6BCAC}"/>
          </ac:spMkLst>
        </pc:spChg>
        <pc:spChg chg="del">
          <ac:chgData name="Pascalle Cup" userId="abbe84a0-611b-406e-b251-e8b4b71c069a" providerId="ADAL" clId="{A3B8DF70-CCD4-4DD5-A6FD-35CF2480D33E}" dt="2022-02-13T15:07:55.057" v="1327"/>
          <ac:spMkLst>
            <pc:docMk/>
            <pc:sldMk cId="134225415" sldId="269"/>
            <ac:spMk id="24" creationId="{E2B33195-5BCA-4BB7-A82D-6739522687DD}"/>
          </ac:spMkLst>
        </pc:spChg>
        <pc:spChg chg="del">
          <ac:chgData name="Pascalle Cup" userId="abbe84a0-611b-406e-b251-e8b4b71c069a" providerId="ADAL" clId="{A3B8DF70-CCD4-4DD5-A6FD-35CF2480D33E}" dt="2022-02-13T15:07:55.057" v="1327"/>
          <ac:spMkLst>
            <pc:docMk/>
            <pc:sldMk cId="134225415" sldId="269"/>
            <ac:spMk id="26" creationId="{CF8AD9F3-9AF6-494F-83A3-2F677563935C}"/>
          </ac:spMkLst>
        </pc:spChg>
        <pc:spChg chg="del">
          <ac:chgData name="Pascalle Cup" userId="abbe84a0-611b-406e-b251-e8b4b71c069a" providerId="ADAL" clId="{A3B8DF70-CCD4-4DD5-A6FD-35CF2480D33E}" dt="2022-02-13T15:07:55.057" v="1327"/>
          <ac:spMkLst>
            <pc:docMk/>
            <pc:sldMk cId="134225415" sldId="269"/>
            <ac:spMk id="28" creationId="{0DA5DB8B-7E5C-4ABC-8069-A9A8806F3976}"/>
          </ac:spMkLst>
        </pc:spChg>
      </pc:sldChg>
      <pc:sldChg chg="addSp delSp modSp new mod">
        <pc:chgData name="Pascalle Cup" userId="abbe84a0-611b-406e-b251-e8b4b71c069a" providerId="ADAL" clId="{A3B8DF70-CCD4-4DD5-A6FD-35CF2480D33E}" dt="2022-02-13T15:09:39.133" v="1345" actId="207"/>
        <pc:sldMkLst>
          <pc:docMk/>
          <pc:sldMk cId="2711851037" sldId="270"/>
        </pc:sldMkLst>
        <pc:spChg chg="mod">
          <ac:chgData name="Pascalle Cup" userId="abbe84a0-611b-406e-b251-e8b4b71c069a" providerId="ADAL" clId="{A3B8DF70-CCD4-4DD5-A6FD-35CF2480D33E}" dt="2022-02-13T15:08:44.821" v="1335"/>
          <ac:spMkLst>
            <pc:docMk/>
            <pc:sldMk cId="2711851037" sldId="270"/>
            <ac:spMk id="2" creationId="{79B5FA60-262B-420C-B26E-B21DCA1984B7}"/>
          </ac:spMkLst>
        </pc:spChg>
        <pc:spChg chg="add mod">
          <ac:chgData name="Pascalle Cup" userId="abbe84a0-611b-406e-b251-e8b4b71c069a" providerId="ADAL" clId="{A3B8DF70-CCD4-4DD5-A6FD-35CF2480D33E}" dt="2022-02-13T15:09:37.060" v="1344" actId="207"/>
          <ac:spMkLst>
            <pc:docMk/>
            <pc:sldMk cId="2711851037" sldId="270"/>
            <ac:spMk id="3" creationId="{839CAC5B-B8B6-45DB-8F05-533222F42B8A}"/>
          </ac:spMkLst>
        </pc:spChg>
        <pc:spChg chg="add mod">
          <ac:chgData name="Pascalle Cup" userId="abbe84a0-611b-406e-b251-e8b4b71c069a" providerId="ADAL" clId="{A3B8DF70-CCD4-4DD5-A6FD-35CF2480D33E}" dt="2022-02-13T15:09:39.133" v="1345" actId="207"/>
          <ac:spMkLst>
            <pc:docMk/>
            <pc:sldMk cId="2711851037" sldId="270"/>
            <ac:spMk id="4" creationId="{F754A4C2-77A2-488B-9322-DA7BCD8D9CD7}"/>
          </ac:spMkLst>
        </pc:spChg>
        <pc:spChg chg="add del mod">
          <ac:chgData name="Pascalle Cup" userId="abbe84a0-611b-406e-b251-e8b4b71c069a" providerId="ADAL" clId="{A3B8DF70-CCD4-4DD5-A6FD-35CF2480D33E}" dt="2022-02-13T14:44:42.898" v="413" actId="478"/>
          <ac:spMkLst>
            <pc:docMk/>
            <pc:sldMk cId="2711851037" sldId="270"/>
            <ac:spMk id="6" creationId="{4057C42E-0FD3-4223-8DAE-DCC75947C2A0}"/>
          </ac:spMkLst>
        </pc:spChg>
      </pc:sldChg>
      <pc:sldChg chg="addSp modSp new mod ord modAnim">
        <pc:chgData name="Pascalle Cup" userId="abbe84a0-611b-406e-b251-e8b4b71c069a" providerId="ADAL" clId="{A3B8DF70-CCD4-4DD5-A6FD-35CF2480D33E}" dt="2022-02-13T14:50:00.750" v="429"/>
        <pc:sldMkLst>
          <pc:docMk/>
          <pc:sldMk cId="2477482730" sldId="271"/>
        </pc:sldMkLst>
        <pc:picChg chg="add mod">
          <ac:chgData name="Pascalle Cup" userId="abbe84a0-611b-406e-b251-e8b4b71c069a" providerId="ADAL" clId="{A3B8DF70-CCD4-4DD5-A6FD-35CF2480D33E}" dt="2022-02-13T14:49:54.541" v="427" actId="1076"/>
          <ac:picMkLst>
            <pc:docMk/>
            <pc:sldMk cId="2477482730" sldId="271"/>
            <ac:picMk id="2" creationId="{880A8610-ADC9-4AEB-92A6-E9E2E4EE28CD}"/>
          </ac:picMkLst>
        </pc:picChg>
      </pc:sldChg>
      <pc:sldChg chg="addSp delSp modSp new mod">
        <pc:chgData name="Pascalle Cup" userId="abbe84a0-611b-406e-b251-e8b4b71c069a" providerId="ADAL" clId="{A3B8DF70-CCD4-4DD5-A6FD-35CF2480D33E}" dt="2022-02-13T15:23:31.748" v="1591" actId="207"/>
        <pc:sldMkLst>
          <pc:docMk/>
          <pc:sldMk cId="1733449956" sldId="272"/>
        </pc:sldMkLst>
        <pc:spChg chg="add mod">
          <ac:chgData name="Pascalle Cup" userId="abbe84a0-611b-406e-b251-e8b4b71c069a" providerId="ADAL" clId="{A3B8DF70-CCD4-4DD5-A6FD-35CF2480D33E}" dt="2022-02-13T15:23:02.025" v="1578" actId="14100"/>
          <ac:spMkLst>
            <pc:docMk/>
            <pc:sldMk cId="1733449956" sldId="272"/>
            <ac:spMk id="3" creationId="{DA5107DD-EDAB-40D3-826B-8BE1DAC4976A}"/>
          </ac:spMkLst>
        </pc:spChg>
        <pc:spChg chg="add del mod">
          <ac:chgData name="Pascalle Cup" userId="abbe84a0-611b-406e-b251-e8b4b71c069a" providerId="ADAL" clId="{A3B8DF70-CCD4-4DD5-A6FD-35CF2480D33E}" dt="2022-02-13T14:52:20.712" v="866"/>
          <ac:spMkLst>
            <pc:docMk/>
            <pc:sldMk cId="1733449956" sldId="272"/>
            <ac:spMk id="5" creationId="{D96B618D-DEB7-4B72-8956-3FC29F2CD8F5}"/>
          </ac:spMkLst>
        </pc:spChg>
        <pc:spChg chg="add mod">
          <ac:chgData name="Pascalle Cup" userId="abbe84a0-611b-406e-b251-e8b4b71c069a" providerId="ADAL" clId="{A3B8DF70-CCD4-4DD5-A6FD-35CF2480D33E}" dt="2022-02-13T15:23:31.748" v="1591" actId="207"/>
          <ac:spMkLst>
            <pc:docMk/>
            <pc:sldMk cId="1733449956" sldId="272"/>
            <ac:spMk id="7" creationId="{19317BAD-4FC4-4DEB-82D5-907BF6A756D4}"/>
          </ac:spMkLst>
        </pc:spChg>
      </pc:sldChg>
      <pc:sldChg chg="addSp modSp new mod">
        <pc:chgData name="Pascalle Cup" userId="abbe84a0-611b-406e-b251-e8b4b71c069a" providerId="ADAL" clId="{A3B8DF70-CCD4-4DD5-A6FD-35CF2480D33E}" dt="2022-02-13T15:09:47.947" v="1347" actId="1076"/>
        <pc:sldMkLst>
          <pc:docMk/>
          <pc:sldMk cId="4042640852" sldId="273"/>
        </pc:sldMkLst>
        <pc:spChg chg="mod">
          <ac:chgData name="Pascalle Cup" userId="abbe84a0-611b-406e-b251-e8b4b71c069a" providerId="ADAL" clId="{A3B8DF70-CCD4-4DD5-A6FD-35CF2480D33E}" dt="2022-02-13T15:09:45.316" v="1346" actId="207"/>
          <ac:spMkLst>
            <pc:docMk/>
            <pc:sldMk cId="4042640852" sldId="273"/>
            <ac:spMk id="2" creationId="{59667175-997A-4A6B-B8BD-46DBB0358ED5}"/>
          </ac:spMkLst>
        </pc:spChg>
        <pc:spChg chg="add mod">
          <ac:chgData name="Pascalle Cup" userId="abbe84a0-611b-406e-b251-e8b4b71c069a" providerId="ADAL" clId="{A3B8DF70-CCD4-4DD5-A6FD-35CF2480D33E}" dt="2022-02-13T15:09:47.947" v="1347" actId="1076"/>
          <ac:spMkLst>
            <pc:docMk/>
            <pc:sldMk cId="4042640852" sldId="273"/>
            <ac:spMk id="3" creationId="{5F108851-1473-452C-A5CB-F3D766F9E5EA}"/>
          </ac:spMkLst>
        </pc:spChg>
      </pc:sldChg>
      <pc:sldChg chg="addSp modSp new mod">
        <pc:chgData name="Pascalle Cup" userId="abbe84a0-611b-406e-b251-e8b4b71c069a" providerId="ADAL" clId="{A3B8DF70-CCD4-4DD5-A6FD-35CF2480D33E}" dt="2022-02-13T15:09:55.429" v="1349" actId="1076"/>
        <pc:sldMkLst>
          <pc:docMk/>
          <pc:sldMk cId="3741754234" sldId="274"/>
        </pc:sldMkLst>
        <pc:spChg chg="mod">
          <ac:chgData name="Pascalle Cup" userId="abbe84a0-611b-406e-b251-e8b4b71c069a" providerId="ADAL" clId="{A3B8DF70-CCD4-4DD5-A6FD-35CF2480D33E}" dt="2022-02-13T15:09:52.527" v="1348" actId="207"/>
          <ac:spMkLst>
            <pc:docMk/>
            <pc:sldMk cId="3741754234" sldId="274"/>
            <ac:spMk id="2" creationId="{ED43096A-2E9E-4348-8384-98C52DE12428}"/>
          </ac:spMkLst>
        </pc:spChg>
        <pc:spChg chg="add mod">
          <ac:chgData name="Pascalle Cup" userId="abbe84a0-611b-406e-b251-e8b4b71c069a" providerId="ADAL" clId="{A3B8DF70-CCD4-4DD5-A6FD-35CF2480D33E}" dt="2022-02-13T15:09:55.429" v="1349" actId="1076"/>
          <ac:spMkLst>
            <pc:docMk/>
            <pc:sldMk cId="3741754234" sldId="274"/>
            <ac:spMk id="4" creationId="{023854C9-4E10-4F9F-A5D9-C09A817AF4DA}"/>
          </ac:spMkLst>
        </pc:spChg>
      </pc:sldChg>
      <pc:sldChg chg="addSp modSp new mod modAnim">
        <pc:chgData name="Pascalle Cup" userId="abbe84a0-611b-406e-b251-e8b4b71c069a" providerId="ADAL" clId="{A3B8DF70-CCD4-4DD5-A6FD-35CF2480D33E}" dt="2022-02-13T15:10:38.442" v="1357" actId="207"/>
        <pc:sldMkLst>
          <pc:docMk/>
          <pc:sldMk cId="2315400502" sldId="275"/>
        </pc:sldMkLst>
        <pc:spChg chg="mod">
          <ac:chgData name="Pascalle Cup" userId="abbe84a0-611b-406e-b251-e8b4b71c069a" providerId="ADAL" clId="{A3B8DF70-CCD4-4DD5-A6FD-35CF2480D33E}" dt="2022-02-13T15:04:35.188" v="1167" actId="20577"/>
          <ac:spMkLst>
            <pc:docMk/>
            <pc:sldMk cId="2315400502" sldId="275"/>
            <ac:spMk id="2" creationId="{36721ED6-07F9-4D0D-916C-C3C73D752927}"/>
          </ac:spMkLst>
        </pc:spChg>
        <pc:spChg chg="add mod">
          <ac:chgData name="Pascalle Cup" userId="abbe84a0-611b-406e-b251-e8b4b71c069a" providerId="ADAL" clId="{A3B8DF70-CCD4-4DD5-A6FD-35CF2480D33E}" dt="2022-02-13T15:06:00.564" v="1201" actId="1076"/>
          <ac:spMkLst>
            <pc:docMk/>
            <pc:sldMk cId="2315400502" sldId="275"/>
            <ac:spMk id="4" creationId="{BE6DA74D-47CF-4B07-B67E-70CDF30C4597}"/>
          </ac:spMkLst>
        </pc:spChg>
        <pc:spChg chg="add mod">
          <ac:chgData name="Pascalle Cup" userId="abbe84a0-611b-406e-b251-e8b4b71c069a" providerId="ADAL" clId="{A3B8DF70-CCD4-4DD5-A6FD-35CF2480D33E}" dt="2022-02-13T15:05:56.739" v="1200" actId="1076"/>
          <ac:spMkLst>
            <pc:docMk/>
            <pc:sldMk cId="2315400502" sldId="275"/>
            <ac:spMk id="6" creationId="{CB7E5170-E499-4030-B2C3-4E0208403C10}"/>
          </ac:spMkLst>
        </pc:spChg>
        <pc:spChg chg="add mod">
          <ac:chgData name="Pascalle Cup" userId="abbe84a0-611b-406e-b251-e8b4b71c069a" providerId="ADAL" clId="{A3B8DF70-CCD4-4DD5-A6FD-35CF2480D33E}" dt="2022-02-13T15:10:38.442" v="1357" actId="207"/>
          <ac:spMkLst>
            <pc:docMk/>
            <pc:sldMk cId="2315400502" sldId="275"/>
            <ac:spMk id="7" creationId="{405EA41E-4F62-4B46-9E3B-23670625D9EA}"/>
          </ac:spMkLst>
        </pc:spChg>
      </pc:sldChg>
      <pc:sldChg chg="addSp modSp new mod modAnim">
        <pc:chgData name="Pascalle Cup" userId="abbe84a0-611b-406e-b251-e8b4b71c069a" providerId="ADAL" clId="{A3B8DF70-CCD4-4DD5-A6FD-35CF2480D33E}" dt="2022-02-13T15:05:06.195" v="1184"/>
        <pc:sldMkLst>
          <pc:docMk/>
          <pc:sldMk cId="3331087442" sldId="276"/>
        </pc:sldMkLst>
        <pc:spChg chg="add mod">
          <ac:chgData name="Pascalle Cup" userId="abbe84a0-611b-406e-b251-e8b4b71c069a" providerId="ADAL" clId="{A3B8DF70-CCD4-4DD5-A6FD-35CF2480D33E}" dt="2022-02-13T15:04:47.117" v="1173" actId="21"/>
          <ac:spMkLst>
            <pc:docMk/>
            <pc:sldMk cId="3331087442" sldId="276"/>
            <ac:spMk id="3" creationId="{B8D6885B-DC97-4FC6-AAF0-D1BC54AA76BC}"/>
          </ac:spMkLst>
        </pc:spChg>
        <pc:spChg chg="add mod">
          <ac:chgData name="Pascalle Cup" userId="abbe84a0-611b-406e-b251-e8b4b71c069a" providerId="ADAL" clId="{A3B8DF70-CCD4-4DD5-A6FD-35CF2480D33E}" dt="2022-02-13T15:05:00.921" v="1183" actId="20577"/>
          <ac:spMkLst>
            <pc:docMk/>
            <pc:sldMk cId="3331087442" sldId="276"/>
            <ac:spMk id="5" creationId="{2997452D-7A59-4D71-AF91-A08F805B1854}"/>
          </ac:spMkLst>
        </pc:spChg>
      </pc:sldChg>
      <pc:sldChg chg="addSp delSp modSp new mod modAnim">
        <pc:chgData name="Pascalle Cup" userId="abbe84a0-611b-406e-b251-e8b4b71c069a" providerId="ADAL" clId="{A3B8DF70-CCD4-4DD5-A6FD-35CF2480D33E}" dt="2022-02-13T15:19:20.132" v="1521"/>
        <pc:sldMkLst>
          <pc:docMk/>
          <pc:sldMk cId="622549778" sldId="277"/>
        </pc:sldMkLst>
        <pc:spChg chg="mod">
          <ac:chgData name="Pascalle Cup" userId="abbe84a0-611b-406e-b251-e8b4b71c069a" providerId="ADAL" clId="{A3B8DF70-CCD4-4DD5-A6FD-35CF2480D33E}" dt="2022-02-13T15:11:32.110" v="1472" actId="207"/>
          <ac:spMkLst>
            <pc:docMk/>
            <pc:sldMk cId="622549778" sldId="277"/>
            <ac:spMk id="2" creationId="{8B67B603-FE9E-4AAC-9F79-77EA71C5C6E4}"/>
          </ac:spMkLst>
        </pc:spChg>
        <pc:spChg chg="add mod">
          <ac:chgData name="Pascalle Cup" userId="abbe84a0-611b-406e-b251-e8b4b71c069a" providerId="ADAL" clId="{A3B8DF70-CCD4-4DD5-A6FD-35CF2480D33E}" dt="2022-02-13T15:18:01.970" v="1500" actId="1076"/>
          <ac:spMkLst>
            <pc:docMk/>
            <pc:sldMk cId="622549778" sldId="277"/>
            <ac:spMk id="3" creationId="{0E5AC301-B7AF-4EF8-9B73-59D1D4EC110D}"/>
          </ac:spMkLst>
        </pc:spChg>
        <pc:picChg chg="add mod">
          <ac:chgData name="Pascalle Cup" userId="abbe84a0-611b-406e-b251-e8b4b71c069a" providerId="ADAL" clId="{A3B8DF70-CCD4-4DD5-A6FD-35CF2480D33E}" dt="2022-02-13T15:18:05.233" v="1502" actId="1076"/>
          <ac:picMkLst>
            <pc:docMk/>
            <pc:sldMk cId="622549778" sldId="277"/>
            <ac:picMk id="2050" creationId="{B2EECC6E-AA2C-4C38-B2EA-55BDB5A3017E}"/>
          </ac:picMkLst>
        </pc:picChg>
        <pc:picChg chg="add mod">
          <ac:chgData name="Pascalle Cup" userId="abbe84a0-611b-406e-b251-e8b4b71c069a" providerId="ADAL" clId="{A3B8DF70-CCD4-4DD5-A6FD-35CF2480D33E}" dt="2022-02-13T15:18:03.441" v="1501" actId="1076"/>
          <ac:picMkLst>
            <pc:docMk/>
            <pc:sldMk cId="622549778" sldId="277"/>
            <ac:picMk id="2052" creationId="{E672051D-4FF3-4007-B8BB-452CFD85B7A6}"/>
          </ac:picMkLst>
        </pc:picChg>
        <pc:picChg chg="add mod">
          <ac:chgData name="Pascalle Cup" userId="abbe84a0-611b-406e-b251-e8b4b71c069a" providerId="ADAL" clId="{A3B8DF70-CCD4-4DD5-A6FD-35CF2480D33E}" dt="2022-02-13T15:18:54.929" v="1514" actId="1076"/>
          <ac:picMkLst>
            <pc:docMk/>
            <pc:sldMk cId="622549778" sldId="277"/>
            <ac:picMk id="2054" creationId="{6BB3C343-4F60-4D40-8A46-93A5AD557FDC}"/>
          </ac:picMkLst>
        </pc:picChg>
        <pc:picChg chg="add mod">
          <ac:chgData name="Pascalle Cup" userId="abbe84a0-611b-406e-b251-e8b4b71c069a" providerId="ADAL" clId="{A3B8DF70-CCD4-4DD5-A6FD-35CF2480D33E}" dt="2022-02-13T15:18:06.817" v="1503" actId="1076"/>
          <ac:picMkLst>
            <pc:docMk/>
            <pc:sldMk cId="622549778" sldId="277"/>
            <ac:picMk id="2056" creationId="{1EC6171D-E0CD-4AD0-8A00-C3FCD636E4FC}"/>
          </ac:picMkLst>
        </pc:picChg>
        <pc:picChg chg="add del mod">
          <ac:chgData name="Pascalle Cup" userId="abbe84a0-611b-406e-b251-e8b4b71c069a" providerId="ADAL" clId="{A3B8DF70-CCD4-4DD5-A6FD-35CF2480D33E}" dt="2022-02-13T15:18:39.917" v="1508" actId="478"/>
          <ac:picMkLst>
            <pc:docMk/>
            <pc:sldMk cId="622549778" sldId="277"/>
            <ac:picMk id="2058" creationId="{28B2B1AA-4D22-470A-9CE7-312FE37ABAC5}"/>
          </ac:picMkLst>
        </pc:picChg>
        <pc:picChg chg="add mod">
          <ac:chgData name="Pascalle Cup" userId="abbe84a0-611b-406e-b251-e8b4b71c069a" providerId="ADAL" clId="{A3B8DF70-CCD4-4DD5-A6FD-35CF2480D33E}" dt="2022-02-13T15:18:56.273" v="1515" actId="1076"/>
          <ac:picMkLst>
            <pc:docMk/>
            <pc:sldMk cId="622549778" sldId="277"/>
            <ac:picMk id="2060" creationId="{5FFA7323-E200-4109-8199-C9797F499FF5}"/>
          </ac:picMkLst>
        </pc:picChg>
      </pc:sldChg>
      <pc:sldMasterChg chg="add addSldLayout">
        <pc:chgData name="Pascalle Cup" userId="abbe84a0-611b-406e-b251-e8b4b71c069a" providerId="ADAL" clId="{A3B8DF70-CCD4-4DD5-A6FD-35CF2480D33E}" dt="2022-02-13T14:40:28.986" v="214" actId="27028"/>
        <pc:sldMasterMkLst>
          <pc:docMk/>
          <pc:sldMasterMk cId="2416443124" sldId="2147483648"/>
        </pc:sldMasterMkLst>
        <pc:sldLayoutChg chg="add">
          <pc:chgData name="Pascalle Cup" userId="abbe84a0-611b-406e-b251-e8b4b71c069a" providerId="ADAL" clId="{A3B8DF70-CCD4-4DD5-A6FD-35CF2480D33E}" dt="2022-02-13T14:40:28.986" v="214" actId="27028"/>
          <pc:sldLayoutMkLst>
            <pc:docMk/>
            <pc:sldMasterMk cId="2416443124" sldId="2147483648"/>
            <pc:sldLayoutMk cId="574065628" sldId="2147483649"/>
          </pc:sldLayoutMkLst>
        </pc:sldLayoutChg>
      </pc:sldMasterChg>
      <pc:sldMasterChg chg="add addSldLayout">
        <pc:chgData name="Pascalle Cup" userId="abbe84a0-611b-406e-b251-e8b4b71c069a" providerId="ADAL" clId="{A3B8DF70-CCD4-4DD5-A6FD-35CF2480D33E}" dt="2022-02-13T14:30:22.203" v="0" actId="27028"/>
        <pc:sldMasterMkLst>
          <pc:docMk/>
          <pc:sldMasterMk cId="1605867380" sldId="2147483672"/>
        </pc:sldMasterMkLst>
        <pc:sldLayoutChg chg="add">
          <pc:chgData name="Pascalle Cup" userId="abbe84a0-611b-406e-b251-e8b4b71c069a" providerId="ADAL" clId="{A3B8DF70-CCD4-4DD5-A6FD-35CF2480D33E}" dt="2022-02-13T14:30:22.203" v="0" actId="27028"/>
          <pc:sldLayoutMkLst>
            <pc:docMk/>
            <pc:sldMasterMk cId="1605867380" sldId="2147483672"/>
            <pc:sldLayoutMk cId="3842343674" sldId="2147483665"/>
          </pc:sldLayoutMkLst>
        </pc:sldLayoutChg>
      </pc:sldMasterChg>
      <pc:sldMasterChg chg="replId modSldLayout">
        <pc:chgData name="Pascalle Cup" userId="abbe84a0-611b-406e-b251-e8b4b71c069a" providerId="ADAL" clId="{A3B8DF70-CCD4-4DD5-A6FD-35CF2480D33E}" dt="2022-02-13T14:40:28.986" v="214" actId="27028"/>
        <pc:sldMasterMkLst>
          <pc:docMk/>
          <pc:sldMasterMk cId="3510516686" sldId="2147483673"/>
        </pc:sldMasterMkLst>
        <pc:sldLayoutChg chg="replId">
          <pc:chgData name="Pascalle Cup" userId="abbe84a0-611b-406e-b251-e8b4b71c069a" providerId="ADAL" clId="{A3B8DF70-CCD4-4DD5-A6FD-35CF2480D33E}" dt="2022-02-13T14:40:28.986" v="214" actId="27028"/>
          <pc:sldLayoutMkLst>
            <pc:docMk/>
            <pc:sldMasterMk cId="3510516686" sldId="2147483673"/>
            <pc:sldLayoutMk cId="1437021323" sldId="21474836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9F4F5-C8D1-476B-9B86-DF623ED6309B}" type="doc">
      <dgm:prSet loTypeId="urn:microsoft.com/office/officeart/2005/8/layout/default" loCatId="list" qsTypeId="urn:microsoft.com/office/officeart/2005/8/quickstyle/simple4" qsCatId="simple" csTypeId="urn:microsoft.com/office/officeart/2005/8/colors/accent4_2" csCatId="accent4"/>
      <dgm:spPr/>
      <dgm:t>
        <a:bodyPr/>
        <a:lstStyle/>
        <a:p>
          <a:endParaRPr lang="en-US"/>
        </a:p>
      </dgm:t>
    </dgm:pt>
    <dgm:pt modelId="{D5928EDB-ACD5-4435-B19C-6E0102C8D1C6}">
      <dgm:prSet/>
      <dgm:spPr/>
      <dgm:t>
        <a:bodyPr/>
        <a:lstStyle/>
        <a:p>
          <a:r>
            <a:rPr lang="nl-NL"/>
            <a:t>Korte terugblik op les over de wijkaanpak van Ed van Dael</a:t>
          </a:r>
          <a:endParaRPr lang="en-US"/>
        </a:p>
      </dgm:t>
    </dgm:pt>
    <dgm:pt modelId="{25D2E46B-A89D-439F-9C31-BAAFB17C6B85}" type="parTrans" cxnId="{00782BA4-F16D-44E0-9471-B77628431E46}">
      <dgm:prSet/>
      <dgm:spPr/>
      <dgm:t>
        <a:bodyPr/>
        <a:lstStyle/>
        <a:p>
          <a:endParaRPr lang="en-US"/>
        </a:p>
      </dgm:t>
    </dgm:pt>
    <dgm:pt modelId="{9DF38735-9904-44AE-BFD4-1F2EC1614E84}" type="sibTrans" cxnId="{00782BA4-F16D-44E0-9471-B77628431E46}">
      <dgm:prSet/>
      <dgm:spPr/>
      <dgm:t>
        <a:bodyPr/>
        <a:lstStyle/>
        <a:p>
          <a:endParaRPr lang="en-US"/>
        </a:p>
      </dgm:t>
    </dgm:pt>
    <dgm:pt modelId="{9347DCAC-01B0-4488-BFD7-3AFFA2F88BC2}">
      <dgm:prSet/>
      <dgm:spPr/>
      <dgm:t>
        <a:bodyPr/>
        <a:lstStyle/>
        <a:p>
          <a:r>
            <a:rPr lang="nl-NL"/>
            <a:t>Wijkaanpak : BOSS en PACT </a:t>
          </a:r>
          <a:endParaRPr lang="en-US"/>
        </a:p>
      </dgm:t>
    </dgm:pt>
    <dgm:pt modelId="{585A3F79-4BFA-4C96-8AE5-5BB1D7100DE9}" type="parTrans" cxnId="{7E202942-19E4-4441-8F29-34A94EA8DA90}">
      <dgm:prSet/>
      <dgm:spPr/>
      <dgm:t>
        <a:bodyPr/>
        <a:lstStyle/>
        <a:p>
          <a:endParaRPr lang="en-US"/>
        </a:p>
      </dgm:t>
    </dgm:pt>
    <dgm:pt modelId="{D3BB5CED-D238-468B-8EE3-84834C862563}" type="sibTrans" cxnId="{7E202942-19E4-4441-8F29-34A94EA8DA90}">
      <dgm:prSet/>
      <dgm:spPr/>
      <dgm:t>
        <a:bodyPr/>
        <a:lstStyle/>
        <a:p>
          <a:endParaRPr lang="en-US"/>
        </a:p>
      </dgm:t>
    </dgm:pt>
    <dgm:pt modelId="{BAD936B1-908B-4614-AA07-53CD11CED760}">
      <dgm:prSet/>
      <dgm:spPr/>
      <dgm:t>
        <a:bodyPr/>
        <a:lstStyle/>
        <a:p>
          <a:r>
            <a:rPr lang="nl-NL"/>
            <a:t>Vervolg over de fysieke leefomgeving </a:t>
          </a:r>
          <a:endParaRPr lang="en-US"/>
        </a:p>
      </dgm:t>
    </dgm:pt>
    <dgm:pt modelId="{20C0A3D1-7B1B-4430-B254-5DE2F71455BB}" type="parTrans" cxnId="{3018564A-3F41-4740-BFEF-17D1A91057D7}">
      <dgm:prSet/>
      <dgm:spPr/>
      <dgm:t>
        <a:bodyPr/>
        <a:lstStyle/>
        <a:p>
          <a:endParaRPr lang="en-US"/>
        </a:p>
      </dgm:t>
    </dgm:pt>
    <dgm:pt modelId="{A3EA699A-E88B-4895-B657-7A3E53E745FB}" type="sibTrans" cxnId="{3018564A-3F41-4740-BFEF-17D1A91057D7}">
      <dgm:prSet/>
      <dgm:spPr/>
      <dgm:t>
        <a:bodyPr/>
        <a:lstStyle/>
        <a:p>
          <a:endParaRPr lang="en-US"/>
        </a:p>
      </dgm:t>
    </dgm:pt>
    <dgm:pt modelId="{FC81ECD3-F377-40BD-89C5-3C7D5DCEAF0E}">
      <dgm:prSet/>
      <dgm:spPr/>
      <dgm:t>
        <a:bodyPr/>
        <a:lstStyle/>
        <a:p>
          <a:r>
            <a:rPr lang="nl-NL"/>
            <a:t>Je eigen project </a:t>
          </a:r>
          <a:endParaRPr lang="en-US"/>
        </a:p>
      </dgm:t>
    </dgm:pt>
    <dgm:pt modelId="{AC65521A-8C1F-4289-AD47-898AB83E53ED}" type="parTrans" cxnId="{1819CB97-A767-46C7-99DD-5375DCF34B71}">
      <dgm:prSet/>
      <dgm:spPr/>
      <dgm:t>
        <a:bodyPr/>
        <a:lstStyle/>
        <a:p>
          <a:endParaRPr lang="en-US"/>
        </a:p>
      </dgm:t>
    </dgm:pt>
    <dgm:pt modelId="{31191033-B9EB-414D-AE3D-20A1522EC015}" type="sibTrans" cxnId="{1819CB97-A767-46C7-99DD-5375DCF34B71}">
      <dgm:prSet/>
      <dgm:spPr/>
      <dgm:t>
        <a:bodyPr/>
        <a:lstStyle/>
        <a:p>
          <a:endParaRPr lang="en-US"/>
        </a:p>
      </dgm:t>
    </dgm:pt>
    <dgm:pt modelId="{14D9CB43-F5AA-47D9-99D5-707F99D47AC5}">
      <dgm:prSet/>
      <dgm:spPr/>
      <dgm:t>
        <a:bodyPr/>
        <a:lstStyle/>
        <a:p>
          <a:r>
            <a:rPr lang="nl-NL"/>
            <a:t>Bezoek van Newman college </a:t>
          </a:r>
          <a:endParaRPr lang="en-US"/>
        </a:p>
      </dgm:t>
    </dgm:pt>
    <dgm:pt modelId="{4669FBE8-9A65-4426-BCF9-FC85255EF9C2}" type="parTrans" cxnId="{B5580587-75B1-4C90-9828-094E69023054}">
      <dgm:prSet/>
      <dgm:spPr/>
      <dgm:t>
        <a:bodyPr/>
        <a:lstStyle/>
        <a:p>
          <a:endParaRPr lang="en-US"/>
        </a:p>
      </dgm:t>
    </dgm:pt>
    <dgm:pt modelId="{0722FAE3-74A6-49D5-87D2-4C98C4CBCC92}" type="sibTrans" cxnId="{B5580587-75B1-4C90-9828-094E69023054}">
      <dgm:prSet/>
      <dgm:spPr/>
      <dgm:t>
        <a:bodyPr/>
        <a:lstStyle/>
        <a:p>
          <a:endParaRPr lang="en-US"/>
        </a:p>
      </dgm:t>
    </dgm:pt>
    <dgm:pt modelId="{C28BF9E8-F065-4C3A-A8BE-D9674AF407B8}" type="pres">
      <dgm:prSet presAssocID="{5619F4F5-C8D1-476B-9B86-DF623ED6309B}" presName="diagram" presStyleCnt="0">
        <dgm:presLayoutVars>
          <dgm:dir/>
          <dgm:resizeHandles val="exact"/>
        </dgm:presLayoutVars>
      </dgm:prSet>
      <dgm:spPr/>
    </dgm:pt>
    <dgm:pt modelId="{42669B81-56E7-40F9-8CC1-4C424D549FD2}" type="pres">
      <dgm:prSet presAssocID="{D5928EDB-ACD5-4435-B19C-6E0102C8D1C6}" presName="node" presStyleLbl="node1" presStyleIdx="0" presStyleCnt="5">
        <dgm:presLayoutVars>
          <dgm:bulletEnabled val="1"/>
        </dgm:presLayoutVars>
      </dgm:prSet>
      <dgm:spPr/>
    </dgm:pt>
    <dgm:pt modelId="{798EDBC7-1C67-4F0F-B2B1-D9783D3A2E9B}" type="pres">
      <dgm:prSet presAssocID="{9DF38735-9904-44AE-BFD4-1F2EC1614E84}" presName="sibTrans" presStyleCnt="0"/>
      <dgm:spPr/>
    </dgm:pt>
    <dgm:pt modelId="{5B6F4701-C91E-4D71-8A8F-2E4C871A5D07}" type="pres">
      <dgm:prSet presAssocID="{9347DCAC-01B0-4488-BFD7-3AFFA2F88BC2}" presName="node" presStyleLbl="node1" presStyleIdx="1" presStyleCnt="5">
        <dgm:presLayoutVars>
          <dgm:bulletEnabled val="1"/>
        </dgm:presLayoutVars>
      </dgm:prSet>
      <dgm:spPr/>
    </dgm:pt>
    <dgm:pt modelId="{D4D50E79-5254-4CEA-803A-1CF36DE14F9C}" type="pres">
      <dgm:prSet presAssocID="{D3BB5CED-D238-468B-8EE3-84834C862563}" presName="sibTrans" presStyleCnt="0"/>
      <dgm:spPr/>
    </dgm:pt>
    <dgm:pt modelId="{67556D90-D931-4420-B7A5-429216E4E877}" type="pres">
      <dgm:prSet presAssocID="{BAD936B1-908B-4614-AA07-53CD11CED760}" presName="node" presStyleLbl="node1" presStyleIdx="2" presStyleCnt="5">
        <dgm:presLayoutVars>
          <dgm:bulletEnabled val="1"/>
        </dgm:presLayoutVars>
      </dgm:prSet>
      <dgm:spPr/>
    </dgm:pt>
    <dgm:pt modelId="{3AA456D2-64D0-48D6-B49D-159F7A6F2FBD}" type="pres">
      <dgm:prSet presAssocID="{A3EA699A-E88B-4895-B657-7A3E53E745FB}" presName="sibTrans" presStyleCnt="0"/>
      <dgm:spPr/>
    </dgm:pt>
    <dgm:pt modelId="{C5CFA2CA-CE28-4241-9AE1-7514FB0861FB}" type="pres">
      <dgm:prSet presAssocID="{FC81ECD3-F377-40BD-89C5-3C7D5DCEAF0E}" presName="node" presStyleLbl="node1" presStyleIdx="3" presStyleCnt="5">
        <dgm:presLayoutVars>
          <dgm:bulletEnabled val="1"/>
        </dgm:presLayoutVars>
      </dgm:prSet>
      <dgm:spPr/>
    </dgm:pt>
    <dgm:pt modelId="{ECF2A809-D4DE-4DBC-A5B7-79A854CE3CCA}" type="pres">
      <dgm:prSet presAssocID="{31191033-B9EB-414D-AE3D-20A1522EC015}" presName="sibTrans" presStyleCnt="0"/>
      <dgm:spPr/>
    </dgm:pt>
    <dgm:pt modelId="{947AD6DA-3F52-4534-A2CA-6AFE821B3FA7}" type="pres">
      <dgm:prSet presAssocID="{14D9CB43-F5AA-47D9-99D5-707F99D47AC5}" presName="node" presStyleLbl="node1" presStyleIdx="4" presStyleCnt="5">
        <dgm:presLayoutVars>
          <dgm:bulletEnabled val="1"/>
        </dgm:presLayoutVars>
      </dgm:prSet>
      <dgm:spPr/>
    </dgm:pt>
  </dgm:ptLst>
  <dgm:cxnLst>
    <dgm:cxn modelId="{23C3D211-3020-4183-9170-E88116E61371}" type="presOf" srcId="{FC81ECD3-F377-40BD-89C5-3C7D5DCEAF0E}" destId="{C5CFA2CA-CE28-4241-9AE1-7514FB0861FB}" srcOrd="0" destOrd="0" presId="urn:microsoft.com/office/officeart/2005/8/layout/default"/>
    <dgm:cxn modelId="{7E202942-19E4-4441-8F29-34A94EA8DA90}" srcId="{5619F4F5-C8D1-476B-9B86-DF623ED6309B}" destId="{9347DCAC-01B0-4488-BFD7-3AFFA2F88BC2}" srcOrd="1" destOrd="0" parTransId="{585A3F79-4BFA-4C96-8AE5-5BB1D7100DE9}" sibTransId="{D3BB5CED-D238-468B-8EE3-84834C862563}"/>
    <dgm:cxn modelId="{8266A762-955F-4AC3-8907-3EE1AC176AF0}" type="presOf" srcId="{BAD936B1-908B-4614-AA07-53CD11CED760}" destId="{67556D90-D931-4420-B7A5-429216E4E877}" srcOrd="0" destOrd="0" presId="urn:microsoft.com/office/officeart/2005/8/layout/default"/>
    <dgm:cxn modelId="{3018564A-3F41-4740-BFEF-17D1A91057D7}" srcId="{5619F4F5-C8D1-476B-9B86-DF623ED6309B}" destId="{BAD936B1-908B-4614-AA07-53CD11CED760}" srcOrd="2" destOrd="0" parTransId="{20C0A3D1-7B1B-4430-B254-5DE2F71455BB}" sibTransId="{A3EA699A-E88B-4895-B657-7A3E53E745FB}"/>
    <dgm:cxn modelId="{B5580587-75B1-4C90-9828-094E69023054}" srcId="{5619F4F5-C8D1-476B-9B86-DF623ED6309B}" destId="{14D9CB43-F5AA-47D9-99D5-707F99D47AC5}" srcOrd="4" destOrd="0" parTransId="{4669FBE8-9A65-4426-BCF9-FC85255EF9C2}" sibTransId="{0722FAE3-74A6-49D5-87D2-4C98C4CBCC92}"/>
    <dgm:cxn modelId="{1819CB97-A767-46C7-99DD-5375DCF34B71}" srcId="{5619F4F5-C8D1-476B-9B86-DF623ED6309B}" destId="{FC81ECD3-F377-40BD-89C5-3C7D5DCEAF0E}" srcOrd="3" destOrd="0" parTransId="{AC65521A-8C1F-4289-AD47-898AB83E53ED}" sibTransId="{31191033-B9EB-414D-AE3D-20A1522EC015}"/>
    <dgm:cxn modelId="{D2D3B29E-4DD6-4740-9473-C2B769856F5D}" type="presOf" srcId="{9347DCAC-01B0-4488-BFD7-3AFFA2F88BC2}" destId="{5B6F4701-C91E-4D71-8A8F-2E4C871A5D07}" srcOrd="0" destOrd="0" presId="urn:microsoft.com/office/officeart/2005/8/layout/default"/>
    <dgm:cxn modelId="{00782BA4-F16D-44E0-9471-B77628431E46}" srcId="{5619F4F5-C8D1-476B-9B86-DF623ED6309B}" destId="{D5928EDB-ACD5-4435-B19C-6E0102C8D1C6}" srcOrd="0" destOrd="0" parTransId="{25D2E46B-A89D-439F-9C31-BAAFB17C6B85}" sibTransId="{9DF38735-9904-44AE-BFD4-1F2EC1614E84}"/>
    <dgm:cxn modelId="{7F3457A6-DDD4-4FF5-A81E-0CB467089D05}" type="presOf" srcId="{5619F4F5-C8D1-476B-9B86-DF623ED6309B}" destId="{C28BF9E8-F065-4C3A-A8BE-D9674AF407B8}" srcOrd="0" destOrd="0" presId="urn:microsoft.com/office/officeart/2005/8/layout/default"/>
    <dgm:cxn modelId="{DBF07DBC-4FF6-4B0B-82D5-B900B7F13C12}" type="presOf" srcId="{14D9CB43-F5AA-47D9-99D5-707F99D47AC5}" destId="{947AD6DA-3F52-4534-A2CA-6AFE821B3FA7}" srcOrd="0" destOrd="0" presId="urn:microsoft.com/office/officeart/2005/8/layout/default"/>
    <dgm:cxn modelId="{E898B8E2-2D68-4FDE-8571-576F320A6F58}" type="presOf" srcId="{D5928EDB-ACD5-4435-B19C-6E0102C8D1C6}" destId="{42669B81-56E7-40F9-8CC1-4C424D549FD2}" srcOrd="0" destOrd="0" presId="urn:microsoft.com/office/officeart/2005/8/layout/default"/>
    <dgm:cxn modelId="{E38AD921-D917-4F11-A836-3B0D281CA79C}" type="presParOf" srcId="{C28BF9E8-F065-4C3A-A8BE-D9674AF407B8}" destId="{42669B81-56E7-40F9-8CC1-4C424D549FD2}" srcOrd="0" destOrd="0" presId="urn:microsoft.com/office/officeart/2005/8/layout/default"/>
    <dgm:cxn modelId="{6CF119AE-F69A-43F3-95E2-78A90CC04554}" type="presParOf" srcId="{C28BF9E8-F065-4C3A-A8BE-D9674AF407B8}" destId="{798EDBC7-1C67-4F0F-B2B1-D9783D3A2E9B}" srcOrd="1" destOrd="0" presId="urn:microsoft.com/office/officeart/2005/8/layout/default"/>
    <dgm:cxn modelId="{59A96612-ED7E-463A-840C-182058358E18}" type="presParOf" srcId="{C28BF9E8-F065-4C3A-A8BE-D9674AF407B8}" destId="{5B6F4701-C91E-4D71-8A8F-2E4C871A5D07}" srcOrd="2" destOrd="0" presId="urn:microsoft.com/office/officeart/2005/8/layout/default"/>
    <dgm:cxn modelId="{9F3B381E-C740-45B8-A4AA-DADC774590E9}" type="presParOf" srcId="{C28BF9E8-F065-4C3A-A8BE-D9674AF407B8}" destId="{D4D50E79-5254-4CEA-803A-1CF36DE14F9C}" srcOrd="3" destOrd="0" presId="urn:microsoft.com/office/officeart/2005/8/layout/default"/>
    <dgm:cxn modelId="{F69BF4C7-59EC-4DAF-AE87-CB89E2671CA4}" type="presParOf" srcId="{C28BF9E8-F065-4C3A-A8BE-D9674AF407B8}" destId="{67556D90-D931-4420-B7A5-429216E4E877}" srcOrd="4" destOrd="0" presId="urn:microsoft.com/office/officeart/2005/8/layout/default"/>
    <dgm:cxn modelId="{7AD05318-8CDD-4998-8192-C97EFFAABC88}" type="presParOf" srcId="{C28BF9E8-F065-4C3A-A8BE-D9674AF407B8}" destId="{3AA456D2-64D0-48D6-B49D-159F7A6F2FBD}" srcOrd="5" destOrd="0" presId="urn:microsoft.com/office/officeart/2005/8/layout/default"/>
    <dgm:cxn modelId="{2E206805-E606-4D55-B230-E5875FD3BD10}" type="presParOf" srcId="{C28BF9E8-F065-4C3A-A8BE-D9674AF407B8}" destId="{C5CFA2CA-CE28-4241-9AE1-7514FB0861FB}" srcOrd="6" destOrd="0" presId="urn:microsoft.com/office/officeart/2005/8/layout/default"/>
    <dgm:cxn modelId="{B27E362F-BAED-4638-8DFD-FF9DF92B1EF7}" type="presParOf" srcId="{C28BF9E8-F065-4C3A-A8BE-D9674AF407B8}" destId="{ECF2A809-D4DE-4DBC-A5B7-79A854CE3CCA}" srcOrd="7" destOrd="0" presId="urn:microsoft.com/office/officeart/2005/8/layout/default"/>
    <dgm:cxn modelId="{991F3560-A795-43DD-9CF6-F48828E38284}" type="presParOf" srcId="{C28BF9E8-F065-4C3A-A8BE-D9674AF407B8}" destId="{947AD6DA-3F52-4534-A2CA-6AFE821B3F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69B81-56E7-40F9-8CC1-4C424D549FD2}">
      <dsp:nvSpPr>
        <dsp:cNvPr id="0" name=""/>
        <dsp:cNvSpPr/>
      </dsp:nvSpPr>
      <dsp:spPr>
        <a:xfrm>
          <a:off x="3568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Korte terugblik op les over de wijkaanpak van Ed van Dael</a:t>
          </a:r>
          <a:endParaRPr lang="en-US" sz="1500" kern="1200"/>
        </a:p>
      </dsp:txBody>
      <dsp:txXfrm>
        <a:off x="35682" y="37"/>
        <a:ext cx="1603591" cy="962154"/>
      </dsp:txXfrm>
    </dsp:sp>
    <dsp:sp modelId="{5B6F4701-C91E-4D71-8A8F-2E4C871A5D07}">
      <dsp:nvSpPr>
        <dsp:cNvPr id="0" name=""/>
        <dsp:cNvSpPr/>
      </dsp:nvSpPr>
      <dsp:spPr>
        <a:xfrm>
          <a:off x="179963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Wijkaanpak : BOSS en PACT </a:t>
          </a:r>
          <a:endParaRPr lang="en-US" sz="1500" kern="1200"/>
        </a:p>
      </dsp:txBody>
      <dsp:txXfrm>
        <a:off x="1799632" y="37"/>
        <a:ext cx="1603591" cy="962154"/>
      </dsp:txXfrm>
    </dsp:sp>
    <dsp:sp modelId="{67556D90-D931-4420-B7A5-429216E4E877}">
      <dsp:nvSpPr>
        <dsp:cNvPr id="0" name=""/>
        <dsp:cNvSpPr/>
      </dsp:nvSpPr>
      <dsp:spPr>
        <a:xfrm>
          <a:off x="3568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Vervolg over de fysieke leefomgeving </a:t>
          </a:r>
          <a:endParaRPr lang="en-US" sz="1500" kern="1200"/>
        </a:p>
      </dsp:txBody>
      <dsp:txXfrm>
        <a:off x="35682" y="1122551"/>
        <a:ext cx="1603591" cy="962154"/>
      </dsp:txXfrm>
    </dsp:sp>
    <dsp:sp modelId="{C5CFA2CA-CE28-4241-9AE1-7514FB0861FB}">
      <dsp:nvSpPr>
        <dsp:cNvPr id="0" name=""/>
        <dsp:cNvSpPr/>
      </dsp:nvSpPr>
      <dsp:spPr>
        <a:xfrm>
          <a:off x="179963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Je eigen project </a:t>
          </a:r>
          <a:endParaRPr lang="en-US" sz="1500" kern="1200"/>
        </a:p>
      </dsp:txBody>
      <dsp:txXfrm>
        <a:off x="1799632" y="1122551"/>
        <a:ext cx="1603591" cy="962154"/>
      </dsp:txXfrm>
    </dsp:sp>
    <dsp:sp modelId="{947AD6DA-3F52-4534-A2CA-6AFE821B3FA7}">
      <dsp:nvSpPr>
        <dsp:cNvPr id="0" name=""/>
        <dsp:cNvSpPr/>
      </dsp:nvSpPr>
      <dsp:spPr>
        <a:xfrm>
          <a:off x="917657" y="2245065"/>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Bezoek van Newman college </a:t>
          </a:r>
          <a:endParaRPr lang="en-US" sz="1500" kern="1200"/>
        </a:p>
      </dsp:txBody>
      <dsp:txXfrm>
        <a:off x="917657" y="2245065"/>
        <a:ext cx="1603591" cy="962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F581454-477F-448E-9F5F-FC267CE441D2}" type="datetimeFigureOut">
              <a:rPr lang="nl-NL" smtClean="0"/>
              <a:t>13-2-2022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133381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F581454-477F-448E-9F5F-FC267CE441D2}" type="datetimeFigureOut">
              <a:rPr lang="nl-NL" smtClean="0"/>
              <a:t>13-2-2022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243887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F581454-477F-448E-9F5F-FC267CE441D2}" type="datetimeFigureOut">
              <a:rPr lang="nl-NL" smtClean="0"/>
              <a:t>13-2-2022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125183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F581454-477F-448E-9F5F-FC267CE441D2}" type="datetimeFigureOut">
              <a:rPr lang="nl-NL" smtClean="0"/>
              <a:t>13-2-2022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22796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F581454-477F-448E-9F5F-FC267CE441D2}" type="datetimeFigureOut">
              <a:rPr lang="nl-NL" smtClean="0"/>
              <a:t>13-2-2022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49430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F581454-477F-448E-9F5F-FC267CE441D2}" type="datetimeFigureOut">
              <a:rPr lang="nl-NL" smtClean="0"/>
              <a:t>13-2-2022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315843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F581454-477F-448E-9F5F-FC267CE441D2}" type="datetimeFigureOut">
              <a:rPr lang="nl-NL" smtClean="0"/>
              <a:t>13-2-2022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292135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F581454-477F-448E-9F5F-FC267CE441D2}" type="datetimeFigureOut">
              <a:rPr lang="nl-NL" smtClean="0"/>
              <a:t>13-2-2022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89655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1454-477F-448E-9F5F-FC267CE441D2}" type="datetimeFigureOut">
              <a:rPr lang="nl-NL" smtClean="0"/>
              <a:t>13-2-2022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52356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F581454-477F-448E-9F5F-FC267CE441D2}" type="datetimeFigureOut">
              <a:rPr lang="nl-NL" smtClean="0"/>
              <a:t>13-2-2022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379623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F581454-477F-448E-9F5F-FC267CE441D2}" type="datetimeFigureOut">
              <a:rPr lang="nl-NL" smtClean="0"/>
              <a:t>13-2-2022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350174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1454-477F-448E-9F5F-FC267CE441D2}" type="datetimeFigureOut">
              <a:rPr lang="nl-NL" smtClean="0"/>
              <a:t>13-2-2022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0BAFC-D400-4FE2-B5BB-6AA0F31B828B}" type="slidenum">
              <a:rPr lang="nl-NL" smtClean="0"/>
              <a:t>‹nr.›</a:t>
            </a:fld>
            <a:endParaRPr lang="nl-NL"/>
          </a:p>
        </p:txBody>
      </p:sp>
    </p:spTree>
    <p:extLst>
      <p:ext uri="{BB962C8B-B14F-4D97-AF65-F5344CB8AC3E}">
        <p14:creationId xmlns:p14="http://schemas.microsoft.com/office/powerpoint/2010/main" val="9419741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d.nl/tilburg-e-o/sp-fractie-tilburg-kritisch-over-pact-aanpak-te-weinig-oor-voor-initiatieven-uit-de-wijk~a126989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andeslagmetdeomgevingswet.nl/regelgeving/stelsel-omgevingswet/omgevingswet-in-ontwikkeling/hoofdlijnen-omgevingswet/animatie-omgevingswet-2022/"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ijkwijzer.org/verdieping/wijkgericht-werke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LcC-Qht3N5M?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5DAC5-6C02-4CDD-8701-3F80F9B543E2}"/>
              </a:ext>
            </a:extLst>
          </p:cNvPr>
          <p:cNvSpPr>
            <a:spLocks noGrp="1"/>
          </p:cNvSpPr>
          <p:nvPr>
            <p:ph type="ctrTitle"/>
          </p:nvPr>
        </p:nvSpPr>
        <p:spPr>
          <a:xfrm>
            <a:off x="7464614" y="1783959"/>
            <a:ext cx="4087306" cy="2889114"/>
          </a:xfrm>
        </p:spPr>
        <p:txBody>
          <a:bodyPr anchor="b">
            <a:normAutofit/>
          </a:bodyPr>
          <a:lstStyle/>
          <a:p>
            <a:pPr algn="l"/>
            <a:r>
              <a:rPr lang="nl-NL" sz="5400"/>
              <a:t>Stad en wijk</a:t>
            </a:r>
          </a:p>
        </p:txBody>
      </p:sp>
      <p:sp>
        <p:nvSpPr>
          <p:cNvPr id="3" name="Ondertitel 2">
            <a:extLst>
              <a:ext uri="{FF2B5EF4-FFF2-40B4-BE49-F238E27FC236}">
                <a16:creationId xmlns:a16="http://schemas.microsoft.com/office/drawing/2014/main" id="{C725A8B9-E389-4CA5-85B3-0955E6539263}"/>
              </a:ext>
            </a:extLst>
          </p:cNvPr>
          <p:cNvSpPr>
            <a:spLocks noGrp="1"/>
          </p:cNvSpPr>
          <p:nvPr>
            <p:ph type="subTitle" idx="1"/>
          </p:nvPr>
        </p:nvSpPr>
        <p:spPr>
          <a:xfrm>
            <a:off x="7464612" y="4750893"/>
            <a:ext cx="4087305" cy="1147863"/>
          </a:xfrm>
        </p:spPr>
        <p:txBody>
          <a:bodyPr anchor="t">
            <a:normAutofit/>
          </a:bodyPr>
          <a:lstStyle/>
          <a:p>
            <a:pPr algn="l"/>
            <a:r>
              <a:rPr lang="nl-NL" sz="2000"/>
              <a:t>Les 2 van 14-2-2022 LJ2 P3 </a:t>
            </a:r>
          </a:p>
        </p:txBody>
      </p:sp>
      <p:pic>
        <p:nvPicPr>
          <p:cNvPr id="5" name="Picture 4" descr="Luchtfoto van gebouwen">
            <a:extLst>
              <a:ext uri="{FF2B5EF4-FFF2-40B4-BE49-F238E27FC236}">
                <a16:creationId xmlns:a16="http://schemas.microsoft.com/office/drawing/2014/main" id="{DED3AACB-0226-4A4B-BBFE-BE30D3E1F59F}"/>
              </a:ext>
            </a:extLst>
          </p:cNvPr>
          <p:cNvPicPr>
            <a:picLocks noChangeAspect="1"/>
          </p:cNvPicPr>
          <p:nvPr/>
        </p:nvPicPr>
        <p:blipFill rotWithShape="1">
          <a:blip r:embed="rId2"/>
          <a:srcRect l="7026" r="24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6341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3096A-2E9E-4348-8384-98C52DE12428}"/>
              </a:ext>
            </a:extLst>
          </p:cNvPr>
          <p:cNvSpPr>
            <a:spLocks noGrp="1"/>
          </p:cNvSpPr>
          <p:nvPr>
            <p:ph type="title"/>
          </p:nvPr>
        </p:nvSpPr>
        <p:spPr>
          <a:solidFill>
            <a:schemeClr val="accent2"/>
          </a:solidFill>
        </p:spPr>
        <p:txBody>
          <a:bodyPr/>
          <a:lstStyle/>
          <a:p>
            <a:r>
              <a:rPr lang="nl-NL" dirty="0"/>
              <a:t>TEGENGELUID</a:t>
            </a:r>
          </a:p>
        </p:txBody>
      </p:sp>
      <p:sp>
        <p:nvSpPr>
          <p:cNvPr id="4" name="Tekstvak 3">
            <a:extLst>
              <a:ext uri="{FF2B5EF4-FFF2-40B4-BE49-F238E27FC236}">
                <a16:creationId xmlns:a16="http://schemas.microsoft.com/office/drawing/2014/main" id="{023854C9-4E10-4F9F-A5D9-C09A817AF4DA}"/>
              </a:ext>
            </a:extLst>
          </p:cNvPr>
          <p:cNvSpPr txBox="1"/>
          <p:nvPr/>
        </p:nvSpPr>
        <p:spPr>
          <a:xfrm>
            <a:off x="838200" y="2173696"/>
            <a:ext cx="9844087" cy="3724096"/>
          </a:xfrm>
          <a:prstGeom prst="rect">
            <a:avLst/>
          </a:prstGeom>
          <a:noFill/>
        </p:spPr>
        <p:txBody>
          <a:bodyPr wrap="square">
            <a:spAutoFit/>
          </a:bodyPr>
          <a:lstStyle/>
          <a:p>
            <a:r>
              <a:rPr lang="nl-NL" sz="2400" dirty="0"/>
              <a:t>Lees het artikel van het Brabants Dagblad. </a:t>
            </a:r>
          </a:p>
          <a:p>
            <a:r>
              <a:rPr lang="nl-NL" sz="4400" b="1" dirty="0"/>
              <a:t>Wat is het tegengeluid? </a:t>
            </a:r>
          </a:p>
          <a:p>
            <a:endParaRPr lang="nl-NL" sz="2400" dirty="0"/>
          </a:p>
          <a:p>
            <a:endParaRPr lang="nl-NL" sz="2400" dirty="0"/>
          </a:p>
          <a:p>
            <a:endParaRPr lang="nl-NL" sz="2400" dirty="0"/>
          </a:p>
          <a:p>
            <a:r>
              <a:rPr lang="nl-NL" sz="2400" dirty="0">
                <a:hlinkClick r:id="rId2"/>
              </a:rPr>
              <a:t>https://www.bd.nl/tilburg-e-o/sp-fractie-tilburg-kritisch-over-pact-aanpak-te-weinig-oor-voor-initiatieven-uit-de-wijk~a126989e/</a:t>
            </a:r>
            <a:r>
              <a:rPr lang="nl-NL" sz="2400" dirty="0"/>
              <a:t> </a:t>
            </a:r>
          </a:p>
          <a:p>
            <a:endParaRPr lang="nl-NL" sz="2400" dirty="0"/>
          </a:p>
          <a:p>
            <a:r>
              <a:rPr lang="nl-NL" sz="2400" dirty="0"/>
              <a:t>Staat op wiki onder les 2 Stad en Wijk</a:t>
            </a:r>
          </a:p>
        </p:txBody>
      </p:sp>
    </p:spTree>
    <p:extLst>
      <p:ext uri="{BB962C8B-B14F-4D97-AF65-F5344CB8AC3E}">
        <p14:creationId xmlns:p14="http://schemas.microsoft.com/office/powerpoint/2010/main" val="374175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A5107DD-EDAB-40D3-826B-8BE1DAC4976A}"/>
              </a:ext>
            </a:extLst>
          </p:cNvPr>
          <p:cNvSpPr txBox="1"/>
          <p:nvPr/>
        </p:nvSpPr>
        <p:spPr>
          <a:xfrm>
            <a:off x="606287" y="759424"/>
            <a:ext cx="10853530" cy="5324535"/>
          </a:xfrm>
          <a:prstGeom prst="rect">
            <a:avLst/>
          </a:prstGeom>
          <a:noFill/>
        </p:spPr>
        <p:txBody>
          <a:bodyPr wrap="square">
            <a:spAutoFit/>
          </a:bodyPr>
          <a:lstStyle/>
          <a:p>
            <a:r>
              <a:rPr lang="nl-NL" sz="2000" b="1" dirty="0">
                <a:solidFill>
                  <a:schemeClr val="accent2"/>
                </a:solidFill>
              </a:rPr>
              <a:t>People </a:t>
            </a:r>
            <a:r>
              <a:rPr lang="nl-NL" sz="2000" b="1" dirty="0" err="1">
                <a:solidFill>
                  <a:schemeClr val="accent2"/>
                </a:solidFill>
              </a:rPr>
              <a:t>Acting</a:t>
            </a:r>
            <a:r>
              <a:rPr lang="nl-NL" sz="2000" b="1" dirty="0">
                <a:solidFill>
                  <a:schemeClr val="accent2"/>
                </a:solidFill>
              </a:rPr>
              <a:t> in Community </a:t>
            </a:r>
            <a:r>
              <a:rPr lang="nl-NL" sz="2000" b="1" dirty="0" err="1">
                <a:solidFill>
                  <a:schemeClr val="accent2"/>
                </a:solidFill>
              </a:rPr>
              <a:t>Together</a:t>
            </a:r>
            <a:r>
              <a:rPr lang="nl-NL" sz="2000" b="1" dirty="0">
                <a:solidFill>
                  <a:schemeClr val="accent2"/>
                </a:solidFill>
              </a:rPr>
              <a:t> </a:t>
            </a:r>
          </a:p>
          <a:p>
            <a:r>
              <a:rPr lang="nl-NL" sz="1600" dirty="0"/>
              <a:t>In Tilburg Noord, West en Groenewoud heeft de gemeente te maken met een opeenstapeling van uitdagingen op het gebied van armoede, werkloosheid, scholing en gezondheid. Dit is een voedingsbodem voor ondermijning. De jeugd in deze wijken blijkt kwetsbaar voor criminele invloeden. Gemeente en partners werken al jaren aan deze problemen. Toch is er nog onvoldoende structureel verschil gemaakt. Integendeel, de armoede heeft zich de laatste jaren, mede onder invloed van trends als de economische- en de vluchtelingencrisis, verdiept en uitgebreid.</a:t>
            </a:r>
          </a:p>
          <a:p>
            <a:endParaRPr lang="nl-NL" sz="1600" dirty="0"/>
          </a:p>
          <a:p>
            <a:r>
              <a:rPr lang="nl-NL" sz="1600" dirty="0"/>
              <a:t>People </a:t>
            </a:r>
            <a:r>
              <a:rPr lang="nl-NL" sz="1600" dirty="0" err="1"/>
              <a:t>Acting</a:t>
            </a:r>
            <a:r>
              <a:rPr lang="nl-NL" sz="1600" dirty="0"/>
              <a:t> in Community </a:t>
            </a:r>
            <a:r>
              <a:rPr lang="nl-NL" sz="1600" dirty="0" err="1"/>
              <a:t>Together</a:t>
            </a:r>
            <a:endParaRPr lang="nl-NL" sz="1600" dirty="0"/>
          </a:p>
          <a:p>
            <a:r>
              <a:rPr lang="nl-NL" sz="1600" dirty="0"/>
              <a:t>Daarom wordt in deze wijken een PACT-aanpak ontwikkeld: People </a:t>
            </a:r>
            <a:r>
              <a:rPr lang="nl-NL" sz="1600" dirty="0" err="1"/>
              <a:t>Acting</a:t>
            </a:r>
            <a:r>
              <a:rPr lang="nl-NL" sz="1600" dirty="0"/>
              <a:t> in Community </a:t>
            </a:r>
            <a:r>
              <a:rPr lang="nl-NL" sz="1600" dirty="0" err="1"/>
              <a:t>Together</a:t>
            </a:r>
            <a:r>
              <a:rPr lang="nl-NL" sz="1600" dirty="0"/>
              <a:t>. Samen met inwoners en professionele partners wordt op structurele wijze geëxperimenteerd met andere manieren van handelen, denken en organiseren. Met als doel om de dieper liggende oorzaken en patronen op te pakken. Bij deze aanpak wordt kennis en expertise gebruikt die elders is opgedaan. De exacte invulling krijgt per wijk vorm omdat het moet aansluiten bij de specifieke situatie.</a:t>
            </a:r>
          </a:p>
          <a:p>
            <a:endParaRPr lang="nl-NL" sz="1600" dirty="0"/>
          </a:p>
          <a:p>
            <a:r>
              <a:rPr lang="nl-NL" sz="1600" dirty="0"/>
              <a:t>De volgende uitgangspunten worden als rode draad gebruikt:</a:t>
            </a:r>
          </a:p>
          <a:p>
            <a:endParaRPr lang="nl-NL" sz="1600" dirty="0"/>
          </a:p>
          <a:p>
            <a:r>
              <a:rPr lang="nl-NL" sz="1600" dirty="0"/>
              <a:t>1. De energie van de bewoners en partners zijn leidend, zij bepalen de agenda en spelen een cruciale rol in het realiseren ervan (co-creatie, gelijkheid)</a:t>
            </a:r>
          </a:p>
          <a:p>
            <a:r>
              <a:rPr lang="nl-NL" sz="1600" dirty="0"/>
              <a:t>2. Centraal staat wat er voor de inwoners in deze wijken echt toe doet. Een brede blik op het leven is uitgangspunt en de aanpak raakt dus aan een breed spectrum van leefgebieden, zoals onderwijs, huisvesting, openbare ruimte en veiligheid</a:t>
            </a:r>
          </a:p>
          <a:p>
            <a:r>
              <a:rPr lang="nl-NL" sz="1600" dirty="0"/>
              <a:t>3. In het zoeken naar oplossingen worden nieuwe en ongewone verbindingen gestimuleerd</a:t>
            </a:r>
          </a:p>
          <a:p>
            <a:r>
              <a:rPr lang="nl-NL" sz="1600" dirty="0"/>
              <a:t>4. Er wordt uitgegaan van een investeringsperiode van 15 tot 20 jaar voor deze agenda</a:t>
            </a:r>
          </a:p>
        </p:txBody>
      </p:sp>
      <p:sp>
        <p:nvSpPr>
          <p:cNvPr id="7" name="Tekstvak 6">
            <a:extLst>
              <a:ext uri="{FF2B5EF4-FFF2-40B4-BE49-F238E27FC236}">
                <a16:creationId xmlns:a16="http://schemas.microsoft.com/office/drawing/2014/main" id="{19317BAD-4FC4-4DEB-82D5-907BF6A756D4}"/>
              </a:ext>
            </a:extLst>
          </p:cNvPr>
          <p:cNvSpPr txBox="1"/>
          <p:nvPr/>
        </p:nvSpPr>
        <p:spPr>
          <a:xfrm>
            <a:off x="7203385" y="6083959"/>
            <a:ext cx="4813024" cy="646331"/>
          </a:xfrm>
          <a:prstGeom prst="rect">
            <a:avLst/>
          </a:prstGeom>
          <a:solidFill>
            <a:schemeClr val="accent2">
              <a:lumMod val="20000"/>
              <a:lumOff val="80000"/>
            </a:schemeClr>
          </a:solidFill>
        </p:spPr>
        <p:txBody>
          <a:bodyPr wrap="square">
            <a:spAutoFit/>
          </a:bodyPr>
          <a:lstStyle/>
          <a:p>
            <a:r>
              <a:rPr lang="nl-NL" dirty="0"/>
              <a:t>BRON = </a:t>
            </a:r>
          </a:p>
          <a:p>
            <a:r>
              <a:rPr lang="nl-NL" dirty="0"/>
              <a:t>https://www.tilburg.nl/stad-bestuur/stad/wijken/</a:t>
            </a:r>
          </a:p>
        </p:txBody>
      </p:sp>
    </p:spTree>
    <p:extLst>
      <p:ext uri="{BB962C8B-B14F-4D97-AF65-F5344CB8AC3E}">
        <p14:creationId xmlns:p14="http://schemas.microsoft.com/office/powerpoint/2010/main" val="173344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17E5AEC-557A-46AC-9690-FF637E6F80E3}"/>
              </a:ext>
            </a:extLst>
          </p:cNvPr>
          <p:cNvSpPr/>
          <p:nvPr/>
        </p:nvSpPr>
        <p:spPr>
          <a:xfrm>
            <a:off x="1804988" y="1442172"/>
            <a:ext cx="8582025" cy="2177328"/>
          </a:xfrm>
          <a:prstGeom prst="rect">
            <a:avLst/>
          </a:prstGeom>
          <a:solidFill>
            <a:schemeClr val="accent2"/>
          </a:solidFill>
        </p:spPr>
        <p:txBody>
          <a:bodyPr vert="horz" lIns="91440" tIns="45720" rIns="91440" bIns="45720" rtlCol="0" anchor="ctr">
            <a:normAutofit/>
          </a:bodyPr>
          <a:lstStyle/>
          <a:p>
            <a:pPr algn="ctr">
              <a:lnSpc>
                <a:spcPct val="90000"/>
              </a:lnSpc>
              <a:spcBef>
                <a:spcPct val="0"/>
              </a:spcBef>
              <a:spcAft>
                <a:spcPts val="600"/>
              </a:spcAft>
            </a:pPr>
            <a:r>
              <a:rPr lang="en-US" sz="7200" b="1" cap="none" spc="0" dirty="0" err="1">
                <a:ln w="22225">
                  <a:solidFill>
                    <a:schemeClr val="accent2"/>
                  </a:solidFill>
                  <a:prstDash val="solid"/>
                </a:ln>
                <a:effectLst/>
                <a:latin typeface="+mj-lt"/>
                <a:ea typeface="+mj-ea"/>
                <a:cs typeface="+mj-cs"/>
              </a:rPr>
              <a:t>Fysiek</a:t>
            </a:r>
            <a:r>
              <a:rPr lang="en-US" sz="7200" b="1" dirty="0" err="1">
                <a:ln w="22225">
                  <a:solidFill>
                    <a:schemeClr val="accent2"/>
                  </a:solidFill>
                  <a:prstDash val="solid"/>
                </a:ln>
                <a:latin typeface="+mj-lt"/>
                <a:ea typeface="+mj-ea"/>
                <a:cs typeface="+mj-cs"/>
              </a:rPr>
              <a:t>e</a:t>
            </a:r>
            <a:r>
              <a:rPr lang="en-US" sz="7200" b="1" dirty="0">
                <a:ln w="22225">
                  <a:solidFill>
                    <a:schemeClr val="accent2"/>
                  </a:solidFill>
                  <a:prstDash val="solid"/>
                </a:ln>
                <a:latin typeface="+mj-lt"/>
                <a:ea typeface="+mj-ea"/>
                <a:cs typeface="+mj-cs"/>
              </a:rPr>
              <a:t> </a:t>
            </a:r>
            <a:r>
              <a:rPr lang="en-US" sz="7200" b="1" dirty="0" err="1">
                <a:ln w="22225">
                  <a:solidFill>
                    <a:schemeClr val="accent2"/>
                  </a:solidFill>
                  <a:prstDash val="solid"/>
                </a:ln>
                <a:latin typeface="+mj-lt"/>
                <a:ea typeface="+mj-ea"/>
                <a:cs typeface="+mj-cs"/>
              </a:rPr>
              <a:t>leefomgeving</a:t>
            </a:r>
            <a:endParaRPr lang="en-US" sz="7200" b="1" cap="none" spc="0" dirty="0">
              <a:ln w="22225">
                <a:solidFill>
                  <a:schemeClr val="accent2"/>
                </a:solidFill>
                <a:prstDash val="solid"/>
              </a:ln>
              <a:effectLst/>
              <a:latin typeface="+mj-lt"/>
              <a:ea typeface="+mj-ea"/>
              <a:cs typeface="+mj-cs"/>
            </a:endParaRPr>
          </a:p>
        </p:txBody>
      </p:sp>
    </p:spTree>
    <p:extLst>
      <p:ext uri="{BB962C8B-B14F-4D97-AF65-F5344CB8AC3E}">
        <p14:creationId xmlns:p14="http://schemas.microsoft.com/office/powerpoint/2010/main" val="48784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2E5CE58C-5ECF-4E09-9335-A255DBF3FC28}"/>
              </a:ext>
            </a:extLst>
          </p:cNvPr>
          <p:cNvSpPr txBox="1"/>
          <p:nvPr/>
        </p:nvSpPr>
        <p:spPr>
          <a:xfrm>
            <a:off x="723900" y="505241"/>
            <a:ext cx="10239375" cy="584775"/>
          </a:xfrm>
          <a:prstGeom prst="rect">
            <a:avLst/>
          </a:prstGeom>
          <a:solidFill>
            <a:schemeClr val="accent2"/>
          </a:solidFill>
        </p:spPr>
        <p:txBody>
          <a:bodyPr wrap="square" rtlCol="0">
            <a:spAutoFit/>
          </a:bodyPr>
          <a:lstStyle/>
          <a:p>
            <a:r>
              <a:rPr lang="nl-NL" sz="3200" dirty="0"/>
              <a:t>Fysieke leefomgeving </a:t>
            </a:r>
          </a:p>
        </p:txBody>
      </p:sp>
      <p:sp>
        <p:nvSpPr>
          <p:cNvPr id="6" name="Tekstvak 5">
            <a:extLst>
              <a:ext uri="{FF2B5EF4-FFF2-40B4-BE49-F238E27FC236}">
                <a16:creationId xmlns:a16="http://schemas.microsoft.com/office/drawing/2014/main" id="{046029AB-BB03-4634-AE3B-4C34F503CEE8}"/>
              </a:ext>
            </a:extLst>
          </p:cNvPr>
          <p:cNvSpPr txBox="1"/>
          <p:nvPr/>
        </p:nvSpPr>
        <p:spPr>
          <a:xfrm>
            <a:off x="790574" y="1908244"/>
            <a:ext cx="10239375" cy="923330"/>
          </a:xfrm>
          <a:prstGeom prst="rect">
            <a:avLst/>
          </a:prstGeom>
          <a:noFill/>
        </p:spPr>
        <p:txBody>
          <a:bodyPr wrap="square">
            <a:spAutoFit/>
          </a:bodyPr>
          <a:lstStyle/>
          <a:p>
            <a:r>
              <a:rPr lang="nl-NL" b="0" i="0" dirty="0">
                <a:solidFill>
                  <a:srgbClr val="626262"/>
                </a:solidFill>
                <a:effectLst/>
              </a:rPr>
              <a:t>De ‘fysieke leefomgeving’ staat voor datgene wat je ziet, voelt en ruikt. Dat zijn bijvoorbeeld gebouwen, wegen, parken, een schone lucht, sloten, rivieren, bossen, enzovoort. Het begrip gaat dus over van alles; een compleet en complex plaatje. </a:t>
            </a:r>
            <a:endParaRPr lang="nl-NL" dirty="0"/>
          </a:p>
        </p:txBody>
      </p:sp>
      <p:sp>
        <p:nvSpPr>
          <p:cNvPr id="8" name="Tekstvak 7">
            <a:extLst>
              <a:ext uri="{FF2B5EF4-FFF2-40B4-BE49-F238E27FC236}">
                <a16:creationId xmlns:a16="http://schemas.microsoft.com/office/drawing/2014/main" id="{CED62D99-23CC-47A5-A939-2488BAEF3BFB}"/>
              </a:ext>
            </a:extLst>
          </p:cNvPr>
          <p:cNvSpPr txBox="1"/>
          <p:nvPr/>
        </p:nvSpPr>
        <p:spPr>
          <a:xfrm>
            <a:off x="790574" y="3080386"/>
            <a:ext cx="9972675" cy="369332"/>
          </a:xfrm>
          <a:prstGeom prst="rect">
            <a:avLst/>
          </a:prstGeom>
          <a:noFill/>
        </p:spPr>
        <p:txBody>
          <a:bodyPr wrap="square">
            <a:spAutoFit/>
          </a:bodyPr>
          <a:lstStyle/>
          <a:p>
            <a:r>
              <a:rPr lang="nl-NL" dirty="0"/>
              <a:t>https://www.omgevingswetinbrabant.nl/verhalen/fysieke-leefomgeving/</a:t>
            </a:r>
          </a:p>
        </p:txBody>
      </p:sp>
      <p:sp>
        <p:nvSpPr>
          <p:cNvPr id="10" name="Tekstvak 9">
            <a:extLst>
              <a:ext uri="{FF2B5EF4-FFF2-40B4-BE49-F238E27FC236}">
                <a16:creationId xmlns:a16="http://schemas.microsoft.com/office/drawing/2014/main" id="{04F2486A-6247-4B3A-BD1F-4D59F063630F}"/>
              </a:ext>
            </a:extLst>
          </p:cNvPr>
          <p:cNvSpPr txBox="1"/>
          <p:nvPr/>
        </p:nvSpPr>
        <p:spPr>
          <a:xfrm>
            <a:off x="790574" y="3767436"/>
            <a:ext cx="10172700" cy="1754326"/>
          </a:xfrm>
          <a:prstGeom prst="rect">
            <a:avLst/>
          </a:prstGeom>
          <a:noFill/>
        </p:spPr>
        <p:txBody>
          <a:bodyPr wrap="square">
            <a:spAutoFit/>
          </a:bodyPr>
          <a:lstStyle/>
          <a:p>
            <a:r>
              <a:rPr lang="nl-NL" b="0" i="0" dirty="0">
                <a:solidFill>
                  <a:srgbClr val="626262"/>
                </a:solidFill>
                <a:effectLst/>
              </a:rPr>
              <a:t>Fysieke leefomgeving is een breed begrip, maar de ‘sociale omgeving’ valt er bijvoorbeeld niet onder. De ‘sociale leefomgeving’ omvat onder andere verenigingen, goede contacten in de buurt en mantelzorg. Hoewel dit vaak minder zichtbaar is, hangen de sociale en fysieke leefomgeving sterk samen. Zo is het fijner wonen in een veilige wijk en nodigen bankjes in een park uit tot gesprekken tussen buren. Een fijne sociale leefomgeving is dus ook een belangrijk doel van de omgevingsvisie!</a:t>
            </a:r>
            <a:endParaRPr lang="nl-NL" dirty="0"/>
          </a:p>
        </p:txBody>
      </p:sp>
      <p:sp>
        <p:nvSpPr>
          <p:cNvPr id="11" name="Tekstvak 10">
            <a:extLst>
              <a:ext uri="{FF2B5EF4-FFF2-40B4-BE49-F238E27FC236}">
                <a16:creationId xmlns:a16="http://schemas.microsoft.com/office/drawing/2014/main" id="{6FBD02FB-DD01-4793-B59E-231410F69785}"/>
              </a:ext>
            </a:extLst>
          </p:cNvPr>
          <p:cNvSpPr txBox="1"/>
          <p:nvPr/>
        </p:nvSpPr>
        <p:spPr>
          <a:xfrm>
            <a:off x="790574" y="6076950"/>
            <a:ext cx="4248151" cy="380584"/>
          </a:xfrm>
          <a:prstGeom prst="rect">
            <a:avLst/>
          </a:prstGeom>
          <a:solidFill>
            <a:schemeClr val="accent2">
              <a:lumMod val="20000"/>
              <a:lumOff val="80000"/>
            </a:schemeClr>
          </a:solidFill>
        </p:spPr>
        <p:txBody>
          <a:bodyPr wrap="square" rtlCol="0">
            <a:spAutoFit/>
          </a:bodyPr>
          <a:lstStyle/>
          <a:p>
            <a:r>
              <a:rPr lang="nl-NL" dirty="0"/>
              <a:t>Bron = Provincie Noord-Brabant</a:t>
            </a:r>
          </a:p>
        </p:txBody>
      </p:sp>
      <p:sp>
        <p:nvSpPr>
          <p:cNvPr id="2" name="Explosie: 14 punten 1">
            <a:extLst>
              <a:ext uri="{FF2B5EF4-FFF2-40B4-BE49-F238E27FC236}">
                <a16:creationId xmlns:a16="http://schemas.microsoft.com/office/drawing/2014/main" id="{30B9598A-2239-4BC8-8483-FF993203B4E1}"/>
              </a:ext>
            </a:extLst>
          </p:cNvPr>
          <p:cNvSpPr/>
          <p:nvPr/>
        </p:nvSpPr>
        <p:spPr>
          <a:xfrm>
            <a:off x="6983730" y="38456"/>
            <a:ext cx="4770120" cy="1754326"/>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Herhaling</a:t>
            </a:r>
            <a:r>
              <a:rPr lang="nl-NL" sz="2800" dirty="0"/>
              <a:t>!</a:t>
            </a:r>
          </a:p>
        </p:txBody>
      </p:sp>
    </p:spTree>
    <p:extLst>
      <p:ext uri="{BB962C8B-B14F-4D97-AF65-F5344CB8AC3E}">
        <p14:creationId xmlns:p14="http://schemas.microsoft.com/office/powerpoint/2010/main" val="3309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C823E05-AF98-45EA-8E33-F36006091EB2}"/>
              </a:ext>
            </a:extLst>
          </p:cNvPr>
          <p:cNvSpPr txBox="1"/>
          <p:nvPr/>
        </p:nvSpPr>
        <p:spPr>
          <a:xfrm>
            <a:off x="506889" y="20748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Wat is </a:t>
            </a:r>
            <a:r>
              <a:rPr lang="en-US" sz="4800" dirty="0" err="1">
                <a:latin typeface="+mj-lt"/>
                <a:ea typeface="+mj-ea"/>
                <a:cs typeface="+mj-cs"/>
              </a:rPr>
              <a:t>dit</a:t>
            </a:r>
            <a:r>
              <a:rPr lang="en-US" sz="4800" dirty="0">
                <a:latin typeface="+mj-lt"/>
                <a:ea typeface="+mj-ea"/>
                <a:cs typeface="+mj-cs"/>
              </a:rPr>
              <a:t> dan</a:t>
            </a:r>
          </a:p>
          <a:p>
            <a:pPr>
              <a:lnSpc>
                <a:spcPct val="90000"/>
              </a:lnSpc>
              <a:spcBef>
                <a:spcPct val="0"/>
              </a:spcBef>
              <a:spcAft>
                <a:spcPts val="600"/>
              </a:spcAft>
            </a:pPr>
            <a:endParaRPr lang="en-US" sz="4800" dirty="0">
              <a:latin typeface="+mj-lt"/>
              <a:ea typeface="+mj-ea"/>
              <a:cs typeface="+mj-cs"/>
            </a:endParaRPr>
          </a:p>
        </p:txBody>
      </p:sp>
      <p:pic>
        <p:nvPicPr>
          <p:cNvPr id="3" name="Picture 2" descr="180003-28 Visual website_Wet">
            <a:extLst>
              <a:ext uri="{FF2B5EF4-FFF2-40B4-BE49-F238E27FC236}">
                <a16:creationId xmlns:a16="http://schemas.microsoft.com/office/drawing/2014/main" id="{2E26AA93-350C-4BB3-8DD2-3ECE2EAB43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8084" y="638949"/>
            <a:ext cx="5455380" cy="54553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afgeronde hoeken 3">
            <a:extLst>
              <a:ext uri="{FF2B5EF4-FFF2-40B4-BE49-F238E27FC236}">
                <a16:creationId xmlns:a16="http://schemas.microsoft.com/office/drawing/2014/main" id="{B4D630D9-182E-4D46-952B-20819C9875DC}"/>
              </a:ext>
            </a:extLst>
          </p:cNvPr>
          <p:cNvSpPr/>
          <p:nvPr/>
        </p:nvSpPr>
        <p:spPr>
          <a:xfrm>
            <a:off x="6096000" y="2503170"/>
            <a:ext cx="1565753" cy="92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9" name="Rechthoek: afgeronde hoeken 8">
            <a:extLst>
              <a:ext uri="{FF2B5EF4-FFF2-40B4-BE49-F238E27FC236}">
                <a16:creationId xmlns:a16="http://schemas.microsoft.com/office/drawing/2014/main" id="{4263820C-5B79-479F-BEBC-B825AF9DD7CD}"/>
              </a:ext>
            </a:extLst>
          </p:cNvPr>
          <p:cNvSpPr/>
          <p:nvPr/>
        </p:nvSpPr>
        <p:spPr>
          <a:xfrm>
            <a:off x="8583930" y="1600200"/>
            <a:ext cx="156575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
        <p:nvSpPr>
          <p:cNvPr id="11" name="Rechthoek: afgeronde hoeken 10">
            <a:extLst>
              <a:ext uri="{FF2B5EF4-FFF2-40B4-BE49-F238E27FC236}">
                <a16:creationId xmlns:a16="http://schemas.microsoft.com/office/drawing/2014/main" id="{DB85CA82-C7B2-4627-8C06-2D89D30D18B9}"/>
              </a:ext>
            </a:extLst>
          </p:cNvPr>
          <p:cNvSpPr/>
          <p:nvPr/>
        </p:nvSpPr>
        <p:spPr>
          <a:xfrm>
            <a:off x="7246620" y="5257800"/>
            <a:ext cx="1276596" cy="59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p:txBody>
      </p:sp>
    </p:spTree>
    <p:extLst>
      <p:ext uri="{BB962C8B-B14F-4D97-AF65-F5344CB8AC3E}">
        <p14:creationId xmlns:p14="http://schemas.microsoft.com/office/powerpoint/2010/main" val="88504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BD094-F663-493B-BAAC-65E3F6E2533B}"/>
              </a:ext>
            </a:extLst>
          </p:cNvPr>
          <p:cNvSpPr>
            <a:spLocks noGrp="1"/>
          </p:cNvSpPr>
          <p:nvPr>
            <p:ph type="ctrTitle"/>
          </p:nvPr>
        </p:nvSpPr>
        <p:spPr>
          <a:xfrm>
            <a:off x="892818" y="1370171"/>
            <a:ext cx="5085580" cy="2387600"/>
          </a:xfrm>
        </p:spPr>
        <p:txBody>
          <a:bodyPr>
            <a:normAutofit/>
          </a:bodyPr>
          <a:lstStyle/>
          <a:p>
            <a:pPr algn="l"/>
            <a:r>
              <a:rPr lang="nl-NL" dirty="0">
                <a:solidFill>
                  <a:schemeClr val="bg1"/>
                </a:solidFill>
              </a:rPr>
              <a:t>	</a:t>
            </a:r>
          </a:p>
        </p:txBody>
      </p:sp>
      <p:pic>
        <p:nvPicPr>
          <p:cNvPr id="4" name="Afbeelding 3">
            <a:extLst>
              <a:ext uri="{FF2B5EF4-FFF2-40B4-BE49-F238E27FC236}">
                <a16:creationId xmlns:a16="http://schemas.microsoft.com/office/drawing/2014/main" id="{1891AFE3-2769-4359-A580-12D074AE52AC}"/>
              </a:ext>
            </a:extLst>
          </p:cNvPr>
          <p:cNvPicPr>
            <a:picLocks noChangeAspect="1"/>
          </p:cNvPicPr>
          <p:nvPr/>
        </p:nvPicPr>
        <p:blipFill rotWithShape="1">
          <a:blip r:embed="rId2"/>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 name="Tekstvak 4">
            <a:extLst>
              <a:ext uri="{FF2B5EF4-FFF2-40B4-BE49-F238E27FC236}">
                <a16:creationId xmlns:a16="http://schemas.microsoft.com/office/drawing/2014/main" id="{29ABBC61-B4C4-499E-865E-2C073ECCB310}"/>
              </a:ext>
            </a:extLst>
          </p:cNvPr>
          <p:cNvSpPr txBox="1"/>
          <p:nvPr/>
        </p:nvSpPr>
        <p:spPr>
          <a:xfrm>
            <a:off x="1286588" y="1606639"/>
            <a:ext cx="3616960" cy="769441"/>
          </a:xfrm>
          <a:prstGeom prst="rect">
            <a:avLst/>
          </a:prstGeom>
          <a:noFill/>
        </p:spPr>
        <p:txBody>
          <a:bodyPr wrap="square" rtlCol="0">
            <a:spAutoFit/>
          </a:bodyPr>
          <a:lstStyle/>
          <a:p>
            <a:r>
              <a:rPr lang="nl-NL" sz="4400" dirty="0">
                <a:solidFill>
                  <a:schemeClr val="bg1"/>
                </a:solidFill>
              </a:rPr>
              <a:t>Omgevingswet</a:t>
            </a:r>
          </a:p>
        </p:txBody>
      </p:sp>
      <p:sp>
        <p:nvSpPr>
          <p:cNvPr id="3" name="Tekstvak 2">
            <a:extLst>
              <a:ext uri="{FF2B5EF4-FFF2-40B4-BE49-F238E27FC236}">
                <a16:creationId xmlns:a16="http://schemas.microsoft.com/office/drawing/2014/main" id="{89B71159-7129-4EBE-884A-F8FE4736D963}"/>
              </a:ext>
            </a:extLst>
          </p:cNvPr>
          <p:cNvSpPr txBox="1"/>
          <p:nvPr/>
        </p:nvSpPr>
        <p:spPr>
          <a:xfrm>
            <a:off x="896257" y="404404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https://aandeslagmetdeomgevingswet.nl/regelgeving/stelsel-omgevingswet/omgevingswet-in-ontwikkeling/hoofdlijnen-omgevingswet/animatie-omgevingswet-2022/</a:t>
            </a:r>
            <a:r>
              <a:rPr lang="en-US" dirty="0"/>
              <a:t> </a:t>
            </a:r>
            <a:endParaRPr lang="nl-NL"/>
          </a:p>
        </p:txBody>
      </p:sp>
    </p:spTree>
    <p:extLst>
      <p:ext uri="{BB962C8B-B14F-4D97-AF65-F5344CB8AC3E}">
        <p14:creationId xmlns:p14="http://schemas.microsoft.com/office/powerpoint/2010/main" val="13422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21ED6-07F9-4D0D-916C-C3C73D752927}"/>
              </a:ext>
            </a:extLst>
          </p:cNvPr>
          <p:cNvSpPr>
            <a:spLocks noGrp="1"/>
          </p:cNvSpPr>
          <p:nvPr>
            <p:ph type="title"/>
          </p:nvPr>
        </p:nvSpPr>
        <p:spPr>
          <a:xfrm>
            <a:off x="944218" y="842204"/>
            <a:ext cx="10515600" cy="1325563"/>
          </a:xfrm>
        </p:spPr>
        <p:txBody>
          <a:bodyPr/>
          <a:lstStyle/>
          <a:p>
            <a:r>
              <a:rPr lang="nl-NL" dirty="0"/>
              <a:t>4 Methoden om de fysieke leefomgeving te meten:</a:t>
            </a:r>
          </a:p>
        </p:txBody>
      </p:sp>
      <p:sp>
        <p:nvSpPr>
          <p:cNvPr id="4" name="Tekstvak 3">
            <a:extLst>
              <a:ext uri="{FF2B5EF4-FFF2-40B4-BE49-F238E27FC236}">
                <a16:creationId xmlns:a16="http://schemas.microsoft.com/office/drawing/2014/main" id="{BE6DA74D-47CF-4B07-B67E-70CDF30C4597}"/>
              </a:ext>
            </a:extLst>
          </p:cNvPr>
          <p:cNvSpPr txBox="1"/>
          <p:nvPr/>
        </p:nvSpPr>
        <p:spPr>
          <a:xfrm>
            <a:off x="972378" y="2751891"/>
            <a:ext cx="10247243" cy="1354217"/>
          </a:xfrm>
          <a:prstGeom prst="rect">
            <a:avLst/>
          </a:prstGeom>
          <a:noFill/>
        </p:spPr>
        <p:txBody>
          <a:bodyPr wrap="square">
            <a:spAutoFit/>
          </a:bodyPr>
          <a:lstStyle/>
          <a:p>
            <a:r>
              <a:rPr lang="nl-NL" sz="2800" b="1" dirty="0"/>
              <a:t>1. Gebiedsinventarisatie</a:t>
            </a:r>
          </a:p>
          <a:p>
            <a:r>
              <a:rPr lang="nl-NL" dirty="0"/>
              <a:t>Meestal van de milieuaspecten (geur, stof, geluid en gevaar), maar ook soms de gebiedsinventarisatie cultuurhistorische waarden, ten behoeve van het te vernieuwen bestemmingsplan. Ook de landschapswaarde via een gebiedsinventarisatie vastgelegd of</a:t>
            </a:r>
          </a:p>
        </p:txBody>
      </p:sp>
      <p:sp>
        <p:nvSpPr>
          <p:cNvPr id="6" name="Tekstvak 5">
            <a:extLst>
              <a:ext uri="{FF2B5EF4-FFF2-40B4-BE49-F238E27FC236}">
                <a16:creationId xmlns:a16="http://schemas.microsoft.com/office/drawing/2014/main" id="{CB7E5170-E499-4030-B2C3-4E0208403C10}"/>
              </a:ext>
            </a:extLst>
          </p:cNvPr>
          <p:cNvSpPr txBox="1"/>
          <p:nvPr/>
        </p:nvSpPr>
        <p:spPr>
          <a:xfrm>
            <a:off x="944218" y="4306307"/>
            <a:ext cx="10667173" cy="2185214"/>
          </a:xfrm>
          <a:prstGeom prst="rect">
            <a:avLst/>
          </a:prstGeom>
          <a:noFill/>
        </p:spPr>
        <p:txBody>
          <a:bodyPr wrap="square">
            <a:spAutoFit/>
          </a:bodyPr>
          <a:lstStyle/>
          <a:p>
            <a:r>
              <a:rPr lang="nl-NL" sz="2800" b="1" dirty="0"/>
              <a:t>2. Wijkschouw</a:t>
            </a:r>
          </a:p>
          <a:p>
            <a:r>
              <a:rPr lang="nl-NL" dirty="0"/>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p>
        </p:txBody>
      </p:sp>
      <p:sp>
        <p:nvSpPr>
          <p:cNvPr id="7" name="Explosie: 14 punten 6">
            <a:extLst>
              <a:ext uri="{FF2B5EF4-FFF2-40B4-BE49-F238E27FC236}">
                <a16:creationId xmlns:a16="http://schemas.microsoft.com/office/drawing/2014/main" id="{405EA41E-4F62-4B46-9E3B-23670625D9EA}"/>
              </a:ext>
            </a:extLst>
          </p:cNvPr>
          <p:cNvSpPr/>
          <p:nvPr/>
        </p:nvSpPr>
        <p:spPr>
          <a:xfrm>
            <a:off x="6553200" y="1397401"/>
            <a:ext cx="4800600" cy="1630017"/>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Waarom? </a:t>
            </a:r>
          </a:p>
        </p:txBody>
      </p:sp>
    </p:spTree>
    <p:extLst>
      <p:ext uri="{BB962C8B-B14F-4D97-AF65-F5344CB8AC3E}">
        <p14:creationId xmlns:p14="http://schemas.microsoft.com/office/powerpoint/2010/main" val="23154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8D6885B-DC97-4FC6-AAF0-D1BC54AA76BC}"/>
              </a:ext>
            </a:extLst>
          </p:cNvPr>
          <p:cNvSpPr txBox="1"/>
          <p:nvPr/>
        </p:nvSpPr>
        <p:spPr>
          <a:xfrm>
            <a:off x="884584" y="836692"/>
            <a:ext cx="10923104" cy="2185214"/>
          </a:xfrm>
          <a:prstGeom prst="rect">
            <a:avLst/>
          </a:prstGeom>
          <a:noFill/>
        </p:spPr>
        <p:txBody>
          <a:bodyPr wrap="square">
            <a:spAutoFit/>
          </a:bodyPr>
          <a:lstStyle/>
          <a:p>
            <a:endParaRPr lang="nl-NL" dirty="0"/>
          </a:p>
          <a:p>
            <a:r>
              <a:rPr lang="nl-NL" sz="2800" b="1" dirty="0"/>
              <a:t>3. Wijkmonitor</a:t>
            </a:r>
          </a:p>
          <a:p>
            <a:r>
              <a:rPr lang="nl-NL" dirty="0"/>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a:t>
            </a:r>
          </a:p>
          <a:p>
            <a:endParaRPr lang="nl-NL" dirty="0"/>
          </a:p>
        </p:txBody>
      </p:sp>
      <p:sp>
        <p:nvSpPr>
          <p:cNvPr id="5" name="Tekstvak 4">
            <a:extLst>
              <a:ext uri="{FF2B5EF4-FFF2-40B4-BE49-F238E27FC236}">
                <a16:creationId xmlns:a16="http://schemas.microsoft.com/office/drawing/2014/main" id="{2997452D-7A59-4D71-AF91-A08F805B1854}"/>
              </a:ext>
            </a:extLst>
          </p:cNvPr>
          <p:cNvSpPr txBox="1"/>
          <p:nvPr/>
        </p:nvSpPr>
        <p:spPr>
          <a:xfrm>
            <a:off x="884584" y="3269400"/>
            <a:ext cx="10823712" cy="1631216"/>
          </a:xfrm>
          <a:prstGeom prst="rect">
            <a:avLst/>
          </a:prstGeom>
          <a:noFill/>
        </p:spPr>
        <p:txBody>
          <a:bodyPr wrap="square">
            <a:spAutoFit/>
          </a:bodyPr>
          <a:lstStyle/>
          <a:p>
            <a:r>
              <a:rPr lang="nl-NL" sz="2800" b="1" dirty="0"/>
              <a:t>4. Lemon-onderzoek</a:t>
            </a:r>
          </a:p>
          <a:p>
            <a:r>
              <a:rPr lang="nl-NL" dirty="0"/>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p:txBody>
      </p:sp>
    </p:spTree>
    <p:extLst>
      <p:ext uri="{BB962C8B-B14F-4D97-AF65-F5344CB8AC3E}">
        <p14:creationId xmlns:p14="http://schemas.microsoft.com/office/powerpoint/2010/main" val="3331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F0E3BF0-083C-4494-B846-0562143A60DC}"/>
              </a:ext>
            </a:extLst>
          </p:cNvPr>
          <p:cNvSpPr txBox="1"/>
          <p:nvPr/>
        </p:nvSpPr>
        <p:spPr>
          <a:xfrm>
            <a:off x="1066799" y="2413337"/>
            <a:ext cx="10277475" cy="3139321"/>
          </a:xfrm>
          <a:prstGeom prst="rect">
            <a:avLst/>
          </a:prstGeom>
          <a:noFill/>
        </p:spPr>
        <p:txBody>
          <a:bodyPr wrap="square">
            <a:spAutoFit/>
          </a:bodyPr>
          <a:lstStyle/>
          <a:p>
            <a:r>
              <a:rPr lang="nl-NL" b="0" i="0" dirty="0">
                <a:solidFill>
                  <a:srgbClr val="000000"/>
                </a:solidFill>
                <a:effectLst/>
                <a:latin typeface="arial" panose="020B0604020202020204" pitchFamily="34" charset="0"/>
              </a:rPr>
              <a:t>De fysieke structuur van een wijk omvat veel.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Het gaat over de bebouwde omgeving, de openbare ruimte, de infrastructuur, woningvoorraad en het groen en water. De fysieke opbouw van een wijk zegt veel. Het type woningen zorgt voor een bepaalde bevolkingssamenstelling.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Veel uitnodigende en attractieve groenstroken, pleintjes en parken stimuleren sociale cohesie en bieden een positieve uitstraling.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Donkere paden en vervelende hoeken belemmeren de sociale controle. Kortom, de fysieke structuur van een wijk heeft invloed op allerlei thema’s die van belang zijn voor de leefbaarheid.</a:t>
            </a:r>
            <a:endParaRPr lang="nl-NL" dirty="0"/>
          </a:p>
        </p:txBody>
      </p:sp>
      <p:sp>
        <p:nvSpPr>
          <p:cNvPr id="4" name="Tekstvak 3">
            <a:extLst>
              <a:ext uri="{FF2B5EF4-FFF2-40B4-BE49-F238E27FC236}">
                <a16:creationId xmlns:a16="http://schemas.microsoft.com/office/drawing/2014/main" id="{F9B66713-70DB-41BD-9DBD-49F2E3701833}"/>
              </a:ext>
            </a:extLst>
          </p:cNvPr>
          <p:cNvSpPr txBox="1"/>
          <p:nvPr/>
        </p:nvSpPr>
        <p:spPr>
          <a:xfrm>
            <a:off x="1057275" y="847725"/>
            <a:ext cx="9915525" cy="1077218"/>
          </a:xfrm>
          <a:prstGeom prst="rect">
            <a:avLst/>
          </a:prstGeom>
          <a:solidFill>
            <a:schemeClr val="accent2"/>
          </a:solidFill>
        </p:spPr>
        <p:txBody>
          <a:bodyPr wrap="square" rtlCol="0">
            <a:spAutoFit/>
          </a:bodyPr>
          <a:lstStyle/>
          <a:p>
            <a:r>
              <a:rPr lang="nl-NL" sz="3200" dirty="0"/>
              <a:t>Terug naar de aanpak van je eigen fysieke leefomgeving! </a:t>
            </a:r>
          </a:p>
        </p:txBody>
      </p:sp>
    </p:spTree>
    <p:extLst>
      <p:ext uri="{BB962C8B-B14F-4D97-AF65-F5344CB8AC3E}">
        <p14:creationId xmlns:p14="http://schemas.microsoft.com/office/powerpoint/2010/main" val="61033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E726F1-7348-4AE3-9ECC-5170904196FA}"/>
              </a:ext>
            </a:extLst>
          </p:cNvPr>
          <p:cNvSpPr txBox="1"/>
          <p:nvPr/>
        </p:nvSpPr>
        <p:spPr>
          <a:xfrm>
            <a:off x="1057275" y="847725"/>
            <a:ext cx="9915525" cy="584775"/>
          </a:xfrm>
          <a:prstGeom prst="rect">
            <a:avLst/>
          </a:prstGeom>
          <a:solidFill>
            <a:schemeClr val="accent2"/>
          </a:solidFill>
        </p:spPr>
        <p:txBody>
          <a:bodyPr wrap="square" rtlCol="0">
            <a:spAutoFit/>
          </a:bodyPr>
          <a:lstStyle/>
          <a:p>
            <a:r>
              <a:rPr lang="nl-NL" sz="3200" dirty="0"/>
              <a:t>Individuele opdracht</a:t>
            </a:r>
          </a:p>
        </p:txBody>
      </p:sp>
      <p:sp>
        <p:nvSpPr>
          <p:cNvPr id="3" name="Tekstvak 2">
            <a:extLst>
              <a:ext uri="{FF2B5EF4-FFF2-40B4-BE49-F238E27FC236}">
                <a16:creationId xmlns:a16="http://schemas.microsoft.com/office/drawing/2014/main" id="{89AAF580-5376-42E1-B933-DAB4FDD2D8CA}"/>
              </a:ext>
            </a:extLst>
          </p:cNvPr>
          <p:cNvSpPr txBox="1"/>
          <p:nvPr/>
        </p:nvSpPr>
        <p:spPr>
          <a:xfrm>
            <a:off x="977761" y="1980372"/>
            <a:ext cx="9915525" cy="3693319"/>
          </a:xfrm>
          <a:prstGeom prst="rect">
            <a:avLst/>
          </a:prstGeom>
          <a:noFill/>
        </p:spPr>
        <p:txBody>
          <a:bodyPr wrap="square" rtlCol="0">
            <a:spAutoFit/>
          </a:bodyPr>
          <a:lstStyle/>
          <a:p>
            <a:pPr marL="342900" indent="-342900">
              <a:buAutoNum type="arabicPeriod"/>
            </a:pPr>
            <a:r>
              <a:rPr lang="nl-NL" dirty="0"/>
              <a:t>Denk na over een passende opdracht om tijdens de komende lessen als jouw ’casus’ te dienen: wat zou er  in jouw wijk/dorp verbeterd kunnen worden op het gebied van de fysieke leefbaarheid. </a:t>
            </a:r>
          </a:p>
          <a:p>
            <a:pPr marL="342900" indent="-342900">
              <a:buAutoNum type="arabicPeriod"/>
            </a:pPr>
            <a:endParaRPr lang="nl-NL" dirty="0"/>
          </a:p>
          <a:p>
            <a:pPr marL="342900" indent="-342900">
              <a:buAutoNum type="arabicPeriod"/>
            </a:pPr>
            <a:r>
              <a:rPr lang="nl-NL" dirty="0"/>
              <a:t>Beschrijf de situatie vóór de volgende les en een aantal foto's of een filmpje van het gebied / probleem is ook handig. </a:t>
            </a:r>
          </a:p>
          <a:p>
            <a:pPr marL="342900" indent="-342900">
              <a:buAutoNum type="arabicPeriod"/>
            </a:pPr>
            <a:endParaRPr lang="nl-NL" dirty="0"/>
          </a:p>
          <a:p>
            <a:pPr marL="342900" indent="-342900">
              <a:buAutoNum type="arabicPeriod"/>
            </a:pPr>
            <a:r>
              <a:rPr lang="nl-NL" dirty="0"/>
              <a:t>In de les na de vakantie koppelen we alle theorie aan deze opdracht. Zo wordt het allemaal wat praktischer! </a:t>
            </a:r>
          </a:p>
          <a:p>
            <a:pPr marL="342900" indent="-342900">
              <a:buAutoNum type="arabicPeriod"/>
            </a:pPr>
            <a:endParaRPr lang="nl-NL" dirty="0"/>
          </a:p>
          <a:p>
            <a:pPr marL="342900" indent="-342900">
              <a:buAutoNum type="arabicPeriod"/>
            </a:pPr>
            <a:r>
              <a:rPr lang="nl-NL" dirty="0"/>
              <a:t>Denk klein &amp; realistisch en ja, zou super zijn als je je casus ook echt kan gaan uitvoeren! </a:t>
            </a:r>
          </a:p>
          <a:p>
            <a:pPr marL="342900" indent="-342900">
              <a:buAutoNum type="arabicPeriod"/>
            </a:pPr>
            <a:endParaRPr lang="nl-NL" dirty="0"/>
          </a:p>
          <a:p>
            <a:endParaRPr lang="nl-NL" dirty="0"/>
          </a:p>
        </p:txBody>
      </p:sp>
    </p:spTree>
    <p:extLst>
      <p:ext uri="{BB962C8B-B14F-4D97-AF65-F5344CB8AC3E}">
        <p14:creationId xmlns:p14="http://schemas.microsoft.com/office/powerpoint/2010/main" val="355447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1">
            <a:extLst>
              <a:ext uri="{FF2B5EF4-FFF2-40B4-BE49-F238E27FC236}">
                <a16:creationId xmlns:a16="http://schemas.microsoft.com/office/drawing/2014/main" id="{A54F76EA-66E3-4C7F-AB38-932769B3BAE0}"/>
              </a:ext>
            </a:extLst>
          </p:cNvPr>
          <p:cNvPicPr>
            <a:picLocks noChangeAspect="1"/>
          </p:cNvPicPr>
          <p:nvPr/>
        </p:nvPicPr>
        <p:blipFill rotWithShape="1">
          <a:blip r:embed="rId2"/>
          <a:srcRect l="3553" t="9091" r="19745"/>
          <a:stretch/>
        </p:blipFill>
        <p:spPr>
          <a:xfrm>
            <a:off x="3523488" y="10"/>
            <a:ext cx="8668512" cy="6857990"/>
          </a:xfrm>
          <a:prstGeom prst="rect">
            <a:avLst/>
          </a:prstGeom>
        </p:spPr>
      </p:pic>
      <p:sp>
        <p:nvSpPr>
          <p:cNvPr id="46"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564A8CAF-B7AE-4C8B-855A-7C0FE7A6B1FA}"/>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i="1" dirty="0" err="1">
                <a:latin typeface="+mj-lt"/>
                <a:ea typeface="+mj-ea"/>
                <a:cs typeface="+mj-cs"/>
              </a:rPr>
              <a:t>Programma</a:t>
            </a:r>
            <a:r>
              <a:rPr lang="en-US" sz="4800" b="1" dirty="0">
                <a:latin typeface="+mj-lt"/>
                <a:ea typeface="+mj-ea"/>
                <a:cs typeface="+mj-cs"/>
              </a:rPr>
              <a:t> </a:t>
            </a:r>
          </a:p>
        </p:txBody>
      </p:sp>
      <p:sp>
        <p:nvSpPr>
          <p:cNvPr id="47"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graphicFrame>
        <p:nvGraphicFramePr>
          <p:cNvPr id="14" name="Tekstvak 2">
            <a:extLst>
              <a:ext uri="{FF2B5EF4-FFF2-40B4-BE49-F238E27FC236}">
                <a16:creationId xmlns:a16="http://schemas.microsoft.com/office/drawing/2014/main" id="{9E77412C-5AD0-42B6-8DDF-FDE9BB60336D}"/>
              </a:ext>
            </a:extLst>
          </p:cNvPr>
          <p:cNvGraphicFramePr/>
          <p:nvPr>
            <p:extLst>
              <p:ext uri="{D42A27DB-BD31-4B8C-83A1-F6EECF244321}">
                <p14:modId xmlns:p14="http://schemas.microsoft.com/office/powerpoint/2010/main" val="2884567822"/>
              </p:ext>
            </p:extLst>
          </p:nvPr>
        </p:nvGraphicFramePr>
        <p:xfrm>
          <a:off x="371094" y="2718054"/>
          <a:ext cx="3438906" cy="320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83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7B603-FE9E-4AAC-9F79-77EA71C5C6E4}"/>
              </a:ext>
            </a:extLst>
          </p:cNvPr>
          <p:cNvSpPr>
            <a:spLocks noGrp="1"/>
          </p:cNvSpPr>
          <p:nvPr>
            <p:ph type="title"/>
          </p:nvPr>
        </p:nvSpPr>
        <p:spPr>
          <a:solidFill>
            <a:schemeClr val="accent2"/>
          </a:solidFill>
        </p:spPr>
        <p:txBody>
          <a:bodyPr/>
          <a:lstStyle/>
          <a:p>
            <a:r>
              <a:rPr lang="nl-NL" dirty="0"/>
              <a:t>NEWMAN leerlingen!</a:t>
            </a:r>
          </a:p>
        </p:txBody>
      </p:sp>
      <p:sp>
        <p:nvSpPr>
          <p:cNvPr id="3" name="Tekstvak 2">
            <a:extLst>
              <a:ext uri="{FF2B5EF4-FFF2-40B4-BE49-F238E27FC236}">
                <a16:creationId xmlns:a16="http://schemas.microsoft.com/office/drawing/2014/main" id="{0E5AC301-B7AF-4EF8-9B73-59D1D4EC110D}"/>
              </a:ext>
            </a:extLst>
          </p:cNvPr>
          <p:cNvSpPr txBox="1"/>
          <p:nvPr/>
        </p:nvSpPr>
        <p:spPr>
          <a:xfrm>
            <a:off x="838200" y="1839095"/>
            <a:ext cx="10515600" cy="954107"/>
          </a:xfrm>
          <a:prstGeom prst="rect">
            <a:avLst/>
          </a:prstGeom>
          <a:noFill/>
        </p:spPr>
        <p:txBody>
          <a:bodyPr wrap="square" rtlCol="0">
            <a:spAutoFit/>
          </a:bodyPr>
          <a:lstStyle/>
          <a:p>
            <a:r>
              <a:rPr lang="nl-NL" sz="2800" dirty="0"/>
              <a:t>Vanuit de brainstorm van vorige week maken we vandaag een definitief voorstel! </a:t>
            </a:r>
          </a:p>
        </p:txBody>
      </p:sp>
      <p:pic>
        <p:nvPicPr>
          <p:cNvPr id="2050" name="Picture 2" descr="Welkom - Levende Steen Ministries">
            <a:extLst>
              <a:ext uri="{FF2B5EF4-FFF2-40B4-BE49-F238E27FC236}">
                <a16:creationId xmlns:a16="http://schemas.microsoft.com/office/drawing/2014/main" id="{B2EECC6E-AA2C-4C38-B2EA-55BDB5A30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799" y="2682537"/>
            <a:ext cx="5226326" cy="2453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Gewoon Gezellig 1 oktober – Ontmoetingskerk Maarssen">
            <a:extLst>
              <a:ext uri="{FF2B5EF4-FFF2-40B4-BE49-F238E27FC236}">
                <a16:creationId xmlns:a16="http://schemas.microsoft.com/office/drawing/2014/main" id="{E672051D-4FF3-4007-B8BB-452CFD85B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43" y="2993236"/>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interessant | Life in Belgium">
            <a:extLst>
              <a:ext uri="{FF2B5EF4-FFF2-40B4-BE49-F238E27FC236}">
                <a16:creationId xmlns:a16="http://schemas.microsoft.com/office/drawing/2014/main" id="{6BB3C343-4F60-4D40-8A46-93A5AD557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259" y="4494039"/>
            <a:ext cx="20193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laar voor de start……GAAAAAAAN! - Met Vuur">
            <a:extLst>
              <a:ext uri="{FF2B5EF4-FFF2-40B4-BE49-F238E27FC236}">
                <a16:creationId xmlns:a16="http://schemas.microsoft.com/office/drawing/2014/main" id="{1EC6171D-E0CD-4AD0-8A00-C3FCD636E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583" y="4899154"/>
            <a:ext cx="3718682" cy="15937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ewoon Goed Geregeld tijdens de sneeuw | Comfort Partners">
            <a:extLst>
              <a:ext uri="{FF2B5EF4-FFF2-40B4-BE49-F238E27FC236}">
                <a16:creationId xmlns:a16="http://schemas.microsoft.com/office/drawing/2014/main" id="{5FFA7323-E200-4109-8199-C9797F499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583" y="2485774"/>
            <a:ext cx="1811502" cy="18115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33D518-B9A9-4842-845B-256680B6CBC6}"/>
              </a:ext>
            </a:extLst>
          </p:cNvPr>
          <p:cNvSpPr txBox="1"/>
          <p:nvPr/>
        </p:nvSpPr>
        <p:spPr>
          <a:xfrm>
            <a:off x="1190625" y="1095375"/>
            <a:ext cx="8620125" cy="3508653"/>
          </a:xfrm>
          <a:prstGeom prst="rect">
            <a:avLst/>
          </a:prstGeom>
          <a:noFill/>
        </p:spPr>
        <p:txBody>
          <a:bodyPr wrap="square" rtlCol="0">
            <a:spAutoFit/>
          </a:bodyPr>
          <a:lstStyle/>
          <a:p>
            <a:r>
              <a:rPr lang="nl-NL" sz="6000" dirty="0">
                <a:solidFill>
                  <a:schemeClr val="accent1"/>
                </a:solidFill>
              </a:rPr>
              <a:t>Tot slot</a:t>
            </a:r>
          </a:p>
          <a:p>
            <a:endParaRPr lang="nl-NL" dirty="0"/>
          </a:p>
          <a:p>
            <a:endParaRPr lang="nl-NL" dirty="0"/>
          </a:p>
          <a:p>
            <a:r>
              <a:rPr lang="nl-NL" dirty="0"/>
              <a:t>Nog vragen?</a:t>
            </a:r>
          </a:p>
          <a:p>
            <a:endParaRPr lang="nl-NL" dirty="0"/>
          </a:p>
          <a:p>
            <a:r>
              <a:rPr lang="nl-NL" dirty="0"/>
              <a:t>Volgende week? </a:t>
            </a:r>
          </a:p>
          <a:p>
            <a:r>
              <a:rPr lang="nl-NL" dirty="0"/>
              <a:t>Vakantie! </a:t>
            </a:r>
          </a:p>
          <a:p>
            <a:endParaRPr lang="nl-NL" dirty="0"/>
          </a:p>
          <a:p>
            <a:endParaRPr lang="nl-NL" dirty="0"/>
          </a:p>
          <a:p>
            <a:endParaRPr lang="nl-NL" dirty="0"/>
          </a:p>
        </p:txBody>
      </p:sp>
      <p:pic>
        <p:nvPicPr>
          <p:cNvPr id="4098" name="Picture 2" descr="Einde presentatie Bedankt voor uw aandacht - Chemistry Cat | Meme Generator">
            <a:extLst>
              <a:ext uri="{FF2B5EF4-FFF2-40B4-BE49-F238E27FC236}">
                <a16:creationId xmlns:a16="http://schemas.microsoft.com/office/drawing/2014/main" id="{B0E21D5D-045E-47F4-93E1-60F6A7D86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246592"/>
            <a:ext cx="3682048" cy="487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4D71BE-766A-42DF-AB75-0C6CA17B6CAD}"/>
              </a:ext>
            </a:extLst>
          </p:cNvPr>
          <p:cNvSpPr txBox="1"/>
          <p:nvPr/>
        </p:nvSpPr>
        <p:spPr>
          <a:xfrm>
            <a:off x="558165" y="506135"/>
            <a:ext cx="10239375" cy="584775"/>
          </a:xfrm>
          <a:prstGeom prst="rect">
            <a:avLst/>
          </a:prstGeom>
          <a:solidFill>
            <a:schemeClr val="accent2"/>
          </a:solidFill>
        </p:spPr>
        <p:txBody>
          <a:bodyPr wrap="square" rtlCol="0">
            <a:spAutoFit/>
          </a:bodyPr>
          <a:lstStyle/>
          <a:p>
            <a:r>
              <a:rPr lang="nl-NL" sz="3200" dirty="0"/>
              <a:t>De les van Ed over de wijkaanpak </a:t>
            </a:r>
          </a:p>
        </p:txBody>
      </p:sp>
      <p:sp>
        <p:nvSpPr>
          <p:cNvPr id="3" name="Rechthoek 2">
            <a:extLst>
              <a:ext uri="{FF2B5EF4-FFF2-40B4-BE49-F238E27FC236}">
                <a16:creationId xmlns:a16="http://schemas.microsoft.com/office/drawing/2014/main" id="{F1CB42FB-67EC-4C51-BD44-8C2BB67E2F73}"/>
              </a:ext>
            </a:extLst>
          </p:cNvPr>
          <p:cNvSpPr/>
          <p:nvPr/>
        </p:nvSpPr>
        <p:spPr>
          <a:xfrm>
            <a:off x="2830350" y="3424535"/>
            <a:ext cx="4031040" cy="923330"/>
          </a:xfrm>
          <a:prstGeom prst="rect">
            <a:avLst/>
          </a:prstGeom>
          <a:noFill/>
        </p:spPr>
        <p:txBody>
          <a:bodyPr wrap="none" lIns="91440" tIns="45720" rIns="91440" bIns="45720">
            <a:spAutoFit/>
          </a:bodyPr>
          <a:lstStyle/>
          <a:p>
            <a:pPr algn="ctr"/>
            <a:r>
              <a:rPr lang="nl-NL" sz="5400" b="0" cap="none" spc="0" dirty="0">
                <a:ln w="0"/>
                <a:solidFill>
                  <a:schemeClr val="accent1"/>
                </a:solidFill>
                <a:effectLst>
                  <a:outerShdw blurRad="38100" dist="25400" dir="5400000" algn="ctr" rotWithShape="0">
                    <a:srgbClr val="6E747A">
                      <a:alpha val="43000"/>
                    </a:srgbClr>
                  </a:outerShdw>
                </a:effectLst>
              </a:rPr>
              <a:t>Wijkaanpak </a:t>
            </a:r>
          </a:p>
        </p:txBody>
      </p:sp>
      <p:sp>
        <p:nvSpPr>
          <p:cNvPr id="4" name="Rechthoek 3">
            <a:extLst>
              <a:ext uri="{FF2B5EF4-FFF2-40B4-BE49-F238E27FC236}">
                <a16:creationId xmlns:a16="http://schemas.microsoft.com/office/drawing/2014/main" id="{5E651D42-2285-458E-8571-100C48765EE8}"/>
              </a:ext>
            </a:extLst>
          </p:cNvPr>
          <p:cNvSpPr/>
          <p:nvPr/>
        </p:nvSpPr>
        <p:spPr>
          <a:xfrm>
            <a:off x="419100" y="4834235"/>
            <a:ext cx="7819706"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Partners in wijkaanpak</a:t>
            </a:r>
          </a:p>
        </p:txBody>
      </p:sp>
      <p:sp>
        <p:nvSpPr>
          <p:cNvPr id="5" name="Rechthoek 4">
            <a:extLst>
              <a:ext uri="{FF2B5EF4-FFF2-40B4-BE49-F238E27FC236}">
                <a16:creationId xmlns:a16="http://schemas.microsoft.com/office/drawing/2014/main" id="{4F5511BF-CD04-415F-93BD-846F19ACE3A0}"/>
              </a:ext>
            </a:extLst>
          </p:cNvPr>
          <p:cNvSpPr/>
          <p:nvPr/>
        </p:nvSpPr>
        <p:spPr>
          <a:xfrm>
            <a:off x="6096000" y="1856660"/>
            <a:ext cx="4852611"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Geschiedenis </a:t>
            </a:r>
          </a:p>
        </p:txBody>
      </p:sp>
      <p:sp>
        <p:nvSpPr>
          <p:cNvPr id="6" name="Rechthoek 5">
            <a:extLst>
              <a:ext uri="{FF2B5EF4-FFF2-40B4-BE49-F238E27FC236}">
                <a16:creationId xmlns:a16="http://schemas.microsoft.com/office/drawing/2014/main" id="{A1975BDC-31C5-4BE5-B0CE-2467BF58EF0A}"/>
              </a:ext>
            </a:extLst>
          </p:cNvPr>
          <p:cNvSpPr/>
          <p:nvPr/>
        </p:nvSpPr>
        <p:spPr>
          <a:xfrm>
            <a:off x="712622" y="2178933"/>
            <a:ext cx="4235455"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wijkmanager</a:t>
            </a:r>
          </a:p>
        </p:txBody>
      </p:sp>
      <p:sp>
        <p:nvSpPr>
          <p:cNvPr id="7" name="Rechthoek 6">
            <a:extLst>
              <a:ext uri="{FF2B5EF4-FFF2-40B4-BE49-F238E27FC236}">
                <a16:creationId xmlns:a16="http://schemas.microsoft.com/office/drawing/2014/main" id="{8F5FAF41-36B1-433C-A52F-CC5C7F575728}"/>
              </a:ext>
            </a:extLst>
          </p:cNvPr>
          <p:cNvSpPr/>
          <p:nvPr/>
        </p:nvSpPr>
        <p:spPr>
          <a:xfrm>
            <a:off x="7611215" y="3424535"/>
            <a:ext cx="4246676"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Activiteiten </a:t>
            </a:r>
          </a:p>
        </p:txBody>
      </p:sp>
    </p:spTree>
    <p:extLst>
      <p:ext uri="{BB962C8B-B14F-4D97-AF65-F5344CB8AC3E}">
        <p14:creationId xmlns:p14="http://schemas.microsoft.com/office/powerpoint/2010/main" val="8849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0F2A3D-CD92-4D52-AA34-5054F68BD4F1}"/>
              </a:ext>
            </a:extLst>
          </p:cNvPr>
          <p:cNvSpPr txBox="1"/>
          <p:nvPr/>
        </p:nvSpPr>
        <p:spPr>
          <a:xfrm>
            <a:off x="838200" y="1946880"/>
            <a:ext cx="9906000" cy="2554545"/>
          </a:xfrm>
          <a:prstGeom prst="rect">
            <a:avLst/>
          </a:prstGeom>
          <a:noFill/>
        </p:spPr>
        <p:txBody>
          <a:bodyPr wrap="square" lIns="91440" tIns="45720" rIns="91440" bIns="45720" anchor="t">
            <a:spAutoFit/>
          </a:bodyPr>
          <a:lstStyle/>
          <a:p>
            <a:r>
              <a:rPr lang="nl-NL" sz="2000" b="0" i="0" dirty="0">
                <a:solidFill>
                  <a:srgbClr val="1C1C1B"/>
                </a:solidFill>
                <a:effectLst/>
              </a:rPr>
              <a:t>Een ‘wijkaanpak’ is een samenhangende aanpak gericht op het verbeteren van de leefsituatie van bewoners in een gebied (meestal een buurt of wijk) waar </a:t>
            </a:r>
            <a:r>
              <a:rPr lang="nl-NL" sz="2000" b="0" i="0" dirty="0">
                <a:solidFill>
                  <a:schemeClr val="accent1"/>
                </a:solidFill>
                <a:effectLst/>
              </a:rPr>
              <a:t>sprake is van een optelling van sociale en/of fysieke problemen</a:t>
            </a:r>
            <a:r>
              <a:rPr lang="nl-NL" sz="2000" b="0" i="0" dirty="0">
                <a:solidFill>
                  <a:srgbClr val="1C1C1B"/>
                </a:solidFill>
                <a:effectLst/>
              </a:rPr>
              <a:t>. Binnen een wijkaanpak </a:t>
            </a:r>
            <a:r>
              <a:rPr lang="nl-NL" sz="2000" b="0" i="0">
                <a:solidFill>
                  <a:srgbClr val="1C1C1B"/>
                </a:solidFill>
                <a:effectLst/>
              </a:rPr>
              <a:t>worden er vaak voor een bepaalde periode (financiële)</a:t>
            </a:r>
            <a:r>
              <a:rPr lang="nl-NL" sz="2000">
                <a:solidFill>
                  <a:srgbClr val="1C1C1B"/>
                </a:solidFill>
              </a:rPr>
              <a:t> </a:t>
            </a:r>
            <a:r>
              <a:rPr lang="nl-NL" sz="2000" b="0" i="0">
                <a:solidFill>
                  <a:srgbClr val="1C1C1B"/>
                </a:solidFill>
                <a:effectLst/>
              </a:rPr>
              <a:t>afspraken gemaakt met </a:t>
            </a:r>
            <a:r>
              <a:rPr lang="nl-NL" sz="2000" b="0" i="0" dirty="0">
                <a:solidFill>
                  <a:srgbClr val="1C1C1B"/>
                </a:solidFill>
                <a:effectLst/>
              </a:rPr>
              <a:t>publieke en private organisaties om gerichte beleidsmaatregelen, projecten en interventies uit te voeren in de betreffende wijk of buurt.</a:t>
            </a:r>
          </a:p>
          <a:p>
            <a:endParaRPr lang="nl-NL" sz="2000" dirty="0">
              <a:solidFill>
                <a:srgbClr val="1C1C1B"/>
              </a:solidFill>
            </a:endParaRPr>
          </a:p>
          <a:p>
            <a:r>
              <a:rPr lang="nl-NL" sz="2000" dirty="0">
                <a:solidFill>
                  <a:srgbClr val="1C1C1B"/>
                </a:solidFill>
              </a:rPr>
              <a:t>Bron: </a:t>
            </a:r>
            <a:endParaRPr lang="nl-NL" sz="2000" dirty="0"/>
          </a:p>
        </p:txBody>
      </p:sp>
      <p:sp>
        <p:nvSpPr>
          <p:cNvPr id="6" name="Tekstvak 5">
            <a:extLst>
              <a:ext uri="{FF2B5EF4-FFF2-40B4-BE49-F238E27FC236}">
                <a16:creationId xmlns:a16="http://schemas.microsoft.com/office/drawing/2014/main" id="{516EF116-F42C-4420-B5DD-4C40CBD20AB5}"/>
              </a:ext>
            </a:extLst>
          </p:cNvPr>
          <p:cNvSpPr txBox="1"/>
          <p:nvPr/>
        </p:nvSpPr>
        <p:spPr>
          <a:xfrm>
            <a:off x="838200" y="752475"/>
            <a:ext cx="10239375" cy="646331"/>
          </a:xfrm>
          <a:prstGeom prst="rect">
            <a:avLst/>
          </a:prstGeom>
          <a:solidFill>
            <a:schemeClr val="accent2"/>
          </a:solidFill>
        </p:spPr>
        <p:txBody>
          <a:bodyPr wrap="square" rtlCol="0">
            <a:spAutoFit/>
          </a:bodyPr>
          <a:lstStyle/>
          <a:p>
            <a:r>
              <a:rPr lang="nl-NL" sz="3600" dirty="0"/>
              <a:t>Wijkaanpak </a:t>
            </a:r>
          </a:p>
        </p:txBody>
      </p:sp>
      <p:sp>
        <p:nvSpPr>
          <p:cNvPr id="7" name="Tekstvak 6">
            <a:extLst>
              <a:ext uri="{FF2B5EF4-FFF2-40B4-BE49-F238E27FC236}">
                <a16:creationId xmlns:a16="http://schemas.microsoft.com/office/drawing/2014/main" id="{4CFC18AD-917E-4614-848A-2EC81A16D525}"/>
              </a:ext>
            </a:extLst>
          </p:cNvPr>
          <p:cNvSpPr txBox="1"/>
          <p:nvPr/>
        </p:nvSpPr>
        <p:spPr>
          <a:xfrm>
            <a:off x="838200" y="4680167"/>
            <a:ext cx="6097904" cy="369332"/>
          </a:xfrm>
          <a:prstGeom prst="rect">
            <a:avLst/>
          </a:prstGeom>
          <a:noFill/>
        </p:spPr>
        <p:txBody>
          <a:bodyPr wrap="square">
            <a:spAutoFit/>
          </a:bodyPr>
          <a:lstStyle/>
          <a:p>
            <a:r>
              <a:rPr lang="nl-NL" dirty="0">
                <a:hlinkClick r:id="rId2"/>
              </a:rPr>
              <a:t>https://wijkwijzer.org/verdieping/wijkgericht-werken</a:t>
            </a:r>
            <a:r>
              <a:rPr lang="nl-NL" dirty="0"/>
              <a:t> </a:t>
            </a:r>
          </a:p>
        </p:txBody>
      </p:sp>
    </p:spTree>
    <p:extLst>
      <p:ext uri="{BB962C8B-B14F-4D97-AF65-F5344CB8AC3E}">
        <p14:creationId xmlns:p14="http://schemas.microsoft.com/office/powerpoint/2010/main" val="347055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B5043-CE74-47D7-B0F6-0D09A848B44F}"/>
              </a:ext>
            </a:extLst>
          </p:cNvPr>
          <p:cNvSpPr>
            <a:spLocks noGrp="1"/>
          </p:cNvSpPr>
          <p:nvPr>
            <p:ph type="title"/>
          </p:nvPr>
        </p:nvSpPr>
        <p:spPr>
          <a:xfrm>
            <a:off x="467710" y="143366"/>
            <a:ext cx="11256580" cy="1325563"/>
          </a:xfrm>
          <a:solidFill>
            <a:schemeClr val="accent2"/>
          </a:solidFill>
        </p:spPr>
        <p:txBody>
          <a:bodyPr/>
          <a:lstStyle/>
          <a:p>
            <a:r>
              <a:rPr lang="nl-NL" dirty="0"/>
              <a:t>Opdracht </a:t>
            </a:r>
          </a:p>
        </p:txBody>
      </p:sp>
      <p:pic>
        <p:nvPicPr>
          <p:cNvPr id="4" name="Afbeelding 3">
            <a:extLst>
              <a:ext uri="{FF2B5EF4-FFF2-40B4-BE49-F238E27FC236}">
                <a16:creationId xmlns:a16="http://schemas.microsoft.com/office/drawing/2014/main" id="{A4957DD9-BA76-4FDB-8DA2-E206BF044DF2}"/>
              </a:ext>
            </a:extLst>
          </p:cNvPr>
          <p:cNvPicPr>
            <a:picLocks noChangeAspect="1"/>
          </p:cNvPicPr>
          <p:nvPr/>
        </p:nvPicPr>
        <p:blipFill rotWithShape="1">
          <a:blip r:embed="rId2"/>
          <a:srcRect l="2069" t="20077" r="5603" b="6666"/>
          <a:stretch/>
        </p:blipFill>
        <p:spPr>
          <a:xfrm>
            <a:off x="467710" y="1468929"/>
            <a:ext cx="11256580" cy="5023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44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3C5514A-340E-468D-B0AD-A06384B57F7E}"/>
              </a:ext>
            </a:extLst>
          </p:cNvPr>
          <p:cNvSpPr txBox="1"/>
          <p:nvPr/>
        </p:nvSpPr>
        <p:spPr>
          <a:xfrm>
            <a:off x="1066800" y="780593"/>
            <a:ext cx="9563100" cy="2554545"/>
          </a:xfrm>
          <a:prstGeom prst="rect">
            <a:avLst/>
          </a:prstGeom>
          <a:noFill/>
        </p:spPr>
        <p:txBody>
          <a:bodyPr wrap="square">
            <a:spAutoFit/>
          </a:bodyPr>
          <a:lstStyle/>
          <a:p>
            <a:r>
              <a:rPr lang="nl-NL" sz="2400" b="1" dirty="0">
                <a:solidFill>
                  <a:schemeClr val="accent2"/>
                </a:solidFill>
                <a:effectLst/>
              </a:rPr>
              <a:t>Gebiedsgericht en/of wijkgericht werken </a:t>
            </a:r>
          </a:p>
          <a:p>
            <a:endParaRPr lang="nl-NL" sz="2000" b="1" i="1" dirty="0">
              <a:solidFill>
                <a:schemeClr val="accent1"/>
              </a:solidFill>
            </a:endParaRPr>
          </a:p>
          <a:p>
            <a:r>
              <a:rPr lang="nl-NL" sz="2000" b="0" i="1" dirty="0">
                <a:solidFill>
                  <a:srgbClr val="1C1C1B"/>
                </a:solidFill>
                <a:effectLst/>
              </a:rPr>
              <a:t>= </a:t>
            </a:r>
            <a:r>
              <a:rPr lang="nl-NL" sz="2000" b="0" i="0" dirty="0">
                <a:solidFill>
                  <a:srgbClr val="1C1C1B"/>
                </a:solidFill>
                <a:effectLst/>
              </a:rPr>
              <a:t> </a:t>
            </a:r>
          </a:p>
          <a:p>
            <a:r>
              <a:rPr lang="nl-NL" sz="2000" b="0" i="0" dirty="0">
                <a:solidFill>
                  <a:srgbClr val="1C1C1B"/>
                </a:solidFill>
                <a:effectLst/>
              </a:rPr>
              <a:t>is een manier van werken waarbij de wijk </a:t>
            </a:r>
            <a:r>
              <a:rPr lang="nl-NL" sz="2000" dirty="0">
                <a:solidFill>
                  <a:srgbClr val="1C1C1B"/>
                </a:solidFill>
              </a:rPr>
              <a:t>of het gebied met al zijn problemen en kansen centraal staat en het beleid &amp; de uitvoering zich daarop aanpast. Sluit bij heel veel wijken of gebieden aan. </a:t>
            </a:r>
          </a:p>
          <a:p>
            <a:endParaRPr lang="nl-NL" dirty="0">
              <a:solidFill>
                <a:srgbClr val="1C1C1B"/>
              </a:solidFill>
              <a:latin typeface="Helvetica Neue"/>
            </a:endParaRPr>
          </a:p>
          <a:p>
            <a:r>
              <a:rPr lang="nl-NL" dirty="0">
                <a:solidFill>
                  <a:srgbClr val="1C1C1B"/>
                </a:solidFill>
                <a:latin typeface="Helvetica Neue"/>
              </a:rPr>
              <a:t> </a:t>
            </a:r>
            <a:endParaRPr lang="nl-NL" dirty="0"/>
          </a:p>
        </p:txBody>
      </p:sp>
      <p:sp>
        <p:nvSpPr>
          <p:cNvPr id="4" name="Tekstvak 3">
            <a:extLst>
              <a:ext uri="{FF2B5EF4-FFF2-40B4-BE49-F238E27FC236}">
                <a16:creationId xmlns:a16="http://schemas.microsoft.com/office/drawing/2014/main" id="{27B7BE66-FCB3-4960-9AC3-C34768979922}"/>
              </a:ext>
            </a:extLst>
          </p:cNvPr>
          <p:cNvSpPr txBox="1"/>
          <p:nvPr/>
        </p:nvSpPr>
        <p:spPr>
          <a:xfrm>
            <a:off x="1066800" y="3530502"/>
            <a:ext cx="9563100" cy="2308324"/>
          </a:xfrm>
          <a:prstGeom prst="rect">
            <a:avLst/>
          </a:prstGeom>
          <a:noFill/>
        </p:spPr>
        <p:txBody>
          <a:bodyPr wrap="square" rtlCol="0">
            <a:spAutoFit/>
          </a:bodyPr>
          <a:lstStyle/>
          <a:p>
            <a:r>
              <a:rPr lang="nl-NL" sz="2400" b="1" dirty="0">
                <a:solidFill>
                  <a:schemeClr val="accent2"/>
                </a:solidFill>
              </a:rPr>
              <a:t>Wijkaanpak </a:t>
            </a:r>
          </a:p>
          <a:p>
            <a:endParaRPr lang="nl-NL" sz="2000" b="1" dirty="0">
              <a:solidFill>
                <a:schemeClr val="accent1"/>
              </a:solidFill>
            </a:endParaRPr>
          </a:p>
          <a:p>
            <a:r>
              <a:rPr lang="nl-NL" sz="2000" b="1" dirty="0">
                <a:solidFill>
                  <a:schemeClr val="accent1"/>
                </a:solidFill>
              </a:rPr>
              <a:t>=</a:t>
            </a:r>
          </a:p>
          <a:p>
            <a:r>
              <a:rPr lang="nl-NL" sz="2000" b="1" dirty="0">
                <a:solidFill>
                  <a:schemeClr val="accent1"/>
                </a:solidFill>
              </a:rPr>
              <a:t> </a:t>
            </a:r>
            <a:r>
              <a:rPr lang="nl-NL" sz="2000" b="0" i="0" dirty="0">
                <a:solidFill>
                  <a:srgbClr val="1C1C1B"/>
                </a:solidFill>
                <a:effectLst/>
              </a:rPr>
              <a:t>is exclusief gereserveerd voor de aanpak die een aantal jaren geleden in gang is gezet en bekend is geworden onder de naam Vogelaaraanpak, Prachtwijkaanpak, Probleemwijkaanpak, Krachtwijkaanpak, </a:t>
            </a:r>
            <a:r>
              <a:rPr lang="nl-NL" sz="2000" b="0" i="0" dirty="0" err="1">
                <a:solidFill>
                  <a:srgbClr val="1C1C1B"/>
                </a:solidFill>
                <a:effectLst/>
              </a:rPr>
              <a:t>Aandachtswijkaanpak</a:t>
            </a:r>
            <a:r>
              <a:rPr lang="nl-NL" sz="2000" b="0" i="0" dirty="0">
                <a:solidFill>
                  <a:srgbClr val="1C1C1B"/>
                </a:solidFill>
                <a:effectLst/>
              </a:rPr>
              <a:t>, kortweg de wijkaanpak. </a:t>
            </a:r>
            <a:r>
              <a:rPr lang="nl-NL" sz="2000" dirty="0">
                <a:solidFill>
                  <a:srgbClr val="1C1C1B"/>
                </a:solidFill>
              </a:rPr>
              <a:t>Is dus vooral gericht op wijken met veel &amp; complexe problemen. </a:t>
            </a:r>
            <a:endParaRPr lang="nl-NL" sz="2000" b="1" dirty="0">
              <a:solidFill>
                <a:schemeClr val="accent1"/>
              </a:solidFill>
            </a:endParaRPr>
          </a:p>
        </p:txBody>
      </p:sp>
    </p:spTree>
    <p:extLst>
      <p:ext uri="{BB962C8B-B14F-4D97-AF65-F5344CB8AC3E}">
        <p14:creationId xmlns:p14="http://schemas.microsoft.com/office/powerpoint/2010/main" val="192502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5FA60-262B-420C-B26E-B21DCA1984B7}"/>
              </a:ext>
            </a:extLst>
          </p:cNvPr>
          <p:cNvSpPr>
            <a:spLocks noGrp="1"/>
          </p:cNvSpPr>
          <p:nvPr>
            <p:ph type="title"/>
          </p:nvPr>
        </p:nvSpPr>
        <p:spPr/>
        <p:txBody>
          <a:bodyPr/>
          <a:lstStyle/>
          <a:p>
            <a:r>
              <a:rPr lang="nl-NL" dirty="0"/>
              <a:t>Voorbeelden</a:t>
            </a:r>
          </a:p>
        </p:txBody>
      </p:sp>
      <p:sp>
        <p:nvSpPr>
          <p:cNvPr id="3" name="Tekstvak 2">
            <a:extLst>
              <a:ext uri="{FF2B5EF4-FFF2-40B4-BE49-F238E27FC236}">
                <a16:creationId xmlns:a16="http://schemas.microsoft.com/office/drawing/2014/main" id="{839CAC5B-B8B6-45DB-8F05-533222F42B8A}"/>
              </a:ext>
            </a:extLst>
          </p:cNvPr>
          <p:cNvSpPr txBox="1"/>
          <p:nvPr/>
        </p:nvSpPr>
        <p:spPr>
          <a:xfrm>
            <a:off x="971551" y="1920240"/>
            <a:ext cx="4046220" cy="3662541"/>
          </a:xfrm>
          <a:prstGeom prst="rect">
            <a:avLst/>
          </a:prstGeom>
          <a:noFill/>
        </p:spPr>
        <p:txBody>
          <a:bodyPr wrap="square" rtlCol="0">
            <a:spAutoFit/>
          </a:bodyPr>
          <a:lstStyle/>
          <a:p>
            <a:r>
              <a:rPr lang="nl-NL" sz="2800" b="1" dirty="0">
                <a:solidFill>
                  <a:schemeClr val="accent2"/>
                </a:solidFill>
              </a:rPr>
              <a:t>BOSS</a:t>
            </a:r>
          </a:p>
          <a:p>
            <a:endParaRPr lang="nl-NL" sz="2800" dirty="0"/>
          </a:p>
          <a:p>
            <a:r>
              <a:rPr lang="nl-NL" sz="2800" dirty="0"/>
              <a:t>Nieuw beleid van gemeente Tilburg om Bewegen, Ontmoeten, Spelen en Sporten te stimuleren. </a:t>
            </a:r>
          </a:p>
          <a:p>
            <a:endParaRPr lang="nl-NL" dirty="0"/>
          </a:p>
          <a:p>
            <a:endParaRPr lang="nl-NL" dirty="0"/>
          </a:p>
        </p:txBody>
      </p:sp>
      <p:sp>
        <p:nvSpPr>
          <p:cNvPr id="4" name="Tekstvak 3">
            <a:extLst>
              <a:ext uri="{FF2B5EF4-FFF2-40B4-BE49-F238E27FC236}">
                <a16:creationId xmlns:a16="http://schemas.microsoft.com/office/drawing/2014/main" id="{F754A4C2-77A2-488B-9322-DA7BCD8D9CD7}"/>
              </a:ext>
            </a:extLst>
          </p:cNvPr>
          <p:cNvSpPr txBox="1"/>
          <p:nvPr/>
        </p:nvSpPr>
        <p:spPr>
          <a:xfrm>
            <a:off x="5907405" y="801707"/>
            <a:ext cx="5341620" cy="4678204"/>
          </a:xfrm>
          <a:prstGeom prst="rect">
            <a:avLst/>
          </a:prstGeom>
          <a:noFill/>
        </p:spPr>
        <p:txBody>
          <a:bodyPr wrap="square" rtlCol="0">
            <a:spAutoFit/>
          </a:bodyPr>
          <a:lstStyle/>
          <a:p>
            <a:r>
              <a:rPr lang="nl-NL" sz="3200" b="1" dirty="0">
                <a:solidFill>
                  <a:schemeClr val="accent2"/>
                </a:solidFill>
              </a:rPr>
              <a:t>PACT</a:t>
            </a:r>
          </a:p>
          <a:p>
            <a:endParaRPr lang="nl-NL" sz="3200" b="1" dirty="0">
              <a:solidFill>
                <a:schemeClr val="accent6"/>
              </a:solidFill>
            </a:endParaRPr>
          </a:p>
          <a:p>
            <a:r>
              <a:rPr lang="nl-NL" dirty="0"/>
              <a:t>In Tilburg Noord, West en Groenewoud heeft de gemeente te maken met een opeenstapeling van uitdagingen op het gebied van armoede, werkloosheid, scholing en gezondheid. Dit is een voedingsbodem voor ondermijning. De jeugd in deze wijken blijkt kwetsbaar voor criminele invloeden. Gemeente en partners werken al jaren aan deze problemen. Toch is er nog onvoldoende structureel verschil gemaakt. Integendeel, de armoede heeft zich de laatste jaren, mede onder invloed van trends als de economische- en de vluchtelingencrisis, verdiept en uitgebreid. </a:t>
            </a:r>
          </a:p>
          <a:p>
            <a:endParaRPr lang="nl-NL" dirty="0"/>
          </a:p>
          <a:p>
            <a:endParaRPr lang="nl-NL" dirty="0"/>
          </a:p>
        </p:txBody>
      </p:sp>
    </p:spTree>
    <p:extLst>
      <p:ext uri="{BB962C8B-B14F-4D97-AF65-F5344CB8AC3E}">
        <p14:creationId xmlns:p14="http://schemas.microsoft.com/office/powerpoint/2010/main" val="271185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67175-997A-4A6B-B8BD-46DBB0358ED5}"/>
              </a:ext>
            </a:extLst>
          </p:cNvPr>
          <p:cNvSpPr>
            <a:spLocks noGrp="1"/>
          </p:cNvSpPr>
          <p:nvPr>
            <p:ph type="title"/>
          </p:nvPr>
        </p:nvSpPr>
        <p:spPr>
          <a:solidFill>
            <a:schemeClr val="accent2"/>
          </a:solidFill>
        </p:spPr>
        <p:txBody>
          <a:bodyPr/>
          <a:lstStyle/>
          <a:p>
            <a:r>
              <a:rPr lang="nl-NL" dirty="0"/>
              <a:t>Filmpje kijken! </a:t>
            </a:r>
          </a:p>
        </p:txBody>
      </p:sp>
      <p:sp>
        <p:nvSpPr>
          <p:cNvPr id="3" name="Tekstvak 2">
            <a:extLst>
              <a:ext uri="{FF2B5EF4-FFF2-40B4-BE49-F238E27FC236}">
                <a16:creationId xmlns:a16="http://schemas.microsoft.com/office/drawing/2014/main" id="{5F108851-1473-452C-A5CB-F3D766F9E5EA}"/>
              </a:ext>
            </a:extLst>
          </p:cNvPr>
          <p:cNvSpPr txBox="1"/>
          <p:nvPr/>
        </p:nvSpPr>
        <p:spPr>
          <a:xfrm>
            <a:off x="838200" y="2175179"/>
            <a:ext cx="9246870" cy="3046988"/>
          </a:xfrm>
          <a:prstGeom prst="rect">
            <a:avLst/>
          </a:prstGeom>
          <a:noFill/>
        </p:spPr>
        <p:txBody>
          <a:bodyPr wrap="square" rtlCol="0">
            <a:spAutoFit/>
          </a:bodyPr>
          <a:lstStyle/>
          <a:p>
            <a:r>
              <a:rPr lang="nl-NL" sz="2400" dirty="0"/>
              <a:t>We kijken zo een filmpje over de PACT aanpak. Beantwoord tijdens en na het kijken de volgende vragen: </a:t>
            </a:r>
          </a:p>
          <a:p>
            <a:endParaRPr lang="nl-NL" sz="2400" dirty="0"/>
          </a:p>
          <a:p>
            <a:pPr marL="285750" indent="-285750">
              <a:buFontTx/>
              <a:buChar char="-"/>
            </a:pPr>
            <a:r>
              <a:rPr lang="nl-NL" sz="2400" b="1" dirty="0"/>
              <a:t>Wie worden er geïnterviewd voor dit filmpje?</a:t>
            </a:r>
          </a:p>
          <a:p>
            <a:pPr marL="285750" indent="-285750">
              <a:buFontTx/>
              <a:buChar char="-"/>
            </a:pPr>
            <a:r>
              <a:rPr lang="nl-NL" sz="2400" b="1" dirty="0"/>
              <a:t>Wie mis je? </a:t>
            </a:r>
          </a:p>
          <a:p>
            <a:pPr marL="285750" indent="-285750">
              <a:buFontTx/>
              <a:buChar char="-"/>
            </a:pPr>
            <a:r>
              <a:rPr lang="nl-NL" sz="2400" b="1" dirty="0"/>
              <a:t>Welke samenwerkingspartners worden genoemd?</a:t>
            </a:r>
          </a:p>
          <a:p>
            <a:pPr marL="285750" indent="-285750">
              <a:buFontTx/>
              <a:buChar char="-"/>
            </a:pPr>
            <a:r>
              <a:rPr lang="nl-NL" sz="2400" b="1" dirty="0"/>
              <a:t>Hoe verschilt deze werkwijze van anderen?</a:t>
            </a:r>
          </a:p>
          <a:p>
            <a:pPr marL="285750" indent="-285750">
              <a:buFontTx/>
              <a:buChar char="-"/>
            </a:pPr>
            <a:r>
              <a:rPr lang="nl-NL" sz="2400" b="1" dirty="0"/>
              <a:t>Wat vind je hiervan? </a:t>
            </a:r>
          </a:p>
        </p:txBody>
      </p:sp>
    </p:spTree>
    <p:extLst>
      <p:ext uri="{BB962C8B-B14F-4D97-AF65-F5344CB8AC3E}">
        <p14:creationId xmlns:p14="http://schemas.microsoft.com/office/powerpoint/2010/main" val="404264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PACT aanpak: introductie">
            <a:hlinkClick r:id="" action="ppaction://media"/>
            <a:extLst>
              <a:ext uri="{FF2B5EF4-FFF2-40B4-BE49-F238E27FC236}">
                <a16:creationId xmlns:a16="http://schemas.microsoft.com/office/drawing/2014/main" id="{880A8610-ADC9-4AEB-92A6-E9E2E4EE28CD}"/>
              </a:ext>
            </a:extLst>
          </p:cNvPr>
          <p:cNvPicPr>
            <a:picLocks noRot="1" noChangeAspect="1"/>
          </p:cNvPicPr>
          <p:nvPr>
            <a:videoFile r:link="rId1"/>
          </p:nvPr>
        </p:nvPicPr>
        <p:blipFill>
          <a:blip r:embed="rId3"/>
          <a:stretch>
            <a:fillRect/>
          </a:stretch>
        </p:blipFill>
        <p:spPr>
          <a:xfrm>
            <a:off x="1212682" y="669925"/>
            <a:ext cx="9766636" cy="5518150"/>
          </a:xfrm>
          <a:prstGeom prst="rect">
            <a:avLst/>
          </a:prstGeom>
        </p:spPr>
      </p:pic>
    </p:spTree>
    <p:extLst>
      <p:ext uri="{BB962C8B-B14F-4D97-AF65-F5344CB8AC3E}">
        <p14:creationId xmlns:p14="http://schemas.microsoft.com/office/powerpoint/2010/main" val="24774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029793-AD4D-47FC-B208-36721B22E1E1}"/>
</file>

<file path=customXml/itemProps2.xml><?xml version="1.0" encoding="utf-8"?>
<ds:datastoreItem xmlns:ds="http://schemas.openxmlformats.org/officeDocument/2006/customXml" ds:itemID="{95BDB48C-D93D-4B3D-8385-3582D989C36A}"/>
</file>

<file path=customXml/itemProps3.xml><?xml version="1.0" encoding="utf-8"?>
<ds:datastoreItem xmlns:ds="http://schemas.openxmlformats.org/officeDocument/2006/customXml" ds:itemID="{6C0F4F0B-D75A-4BA5-ACA7-2992DE4C1A6B}"/>
</file>

<file path=docProps/app.xml><?xml version="1.0" encoding="utf-8"?>
<Properties xmlns="http://schemas.openxmlformats.org/officeDocument/2006/extended-properties" xmlns:vt="http://schemas.openxmlformats.org/officeDocument/2006/docPropsVTypes">
  <Template>Office Theme</Template>
  <TotalTime>55</TotalTime>
  <Words>1467</Words>
  <Application>Microsoft Office PowerPoint</Application>
  <PresentationFormat>Breedbeeld</PresentationFormat>
  <Paragraphs>119</Paragraphs>
  <Slides>21</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Arial</vt:lpstr>
      <vt:lpstr>Calibri</vt:lpstr>
      <vt:lpstr>Calibri Light</vt:lpstr>
      <vt:lpstr>Helvetica Neue</vt:lpstr>
      <vt:lpstr>Office Theme</vt:lpstr>
      <vt:lpstr>Stad en wijk</vt:lpstr>
      <vt:lpstr>PowerPoint-presentatie</vt:lpstr>
      <vt:lpstr>PowerPoint-presentatie</vt:lpstr>
      <vt:lpstr>PowerPoint-presentatie</vt:lpstr>
      <vt:lpstr>Opdracht </vt:lpstr>
      <vt:lpstr>PowerPoint-presentatie</vt:lpstr>
      <vt:lpstr>Voorbeelden</vt:lpstr>
      <vt:lpstr>Filmpje kijken! </vt:lpstr>
      <vt:lpstr>PowerPoint-presentatie</vt:lpstr>
      <vt:lpstr>TEGENGELUID</vt:lpstr>
      <vt:lpstr>PowerPoint-presentatie</vt:lpstr>
      <vt:lpstr>PowerPoint-presentatie</vt:lpstr>
      <vt:lpstr>PowerPoint-presentatie</vt:lpstr>
      <vt:lpstr>PowerPoint-presentatie</vt:lpstr>
      <vt:lpstr> </vt:lpstr>
      <vt:lpstr>4 Methoden om de fysieke leefomgeving te meten:</vt:lpstr>
      <vt:lpstr>PowerPoint-presentatie</vt:lpstr>
      <vt:lpstr>PowerPoint-presentatie</vt:lpstr>
      <vt:lpstr>PowerPoint-presentatie</vt:lpstr>
      <vt:lpstr>NEWMAN leerlingen!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2022-02-13T14:28:28Z</dcterms:created>
  <dcterms:modified xsi:type="dcterms:W3CDTF">2022-02-13T15:23:37Z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